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146846351"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2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918346-9E52-43E1-9AA6-B466E7593F06}" type="datetimeFigureOut">
              <a:rPr lang="fi-FI" smtClean="0"/>
              <a:t>7.11.2024</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CA7DE1-2A70-46A5-A3A2-81237466AC89}" type="slidenum">
              <a:rPr lang="fi-FI" smtClean="0"/>
              <a:t>‹#›</a:t>
            </a:fld>
            <a:endParaRPr lang="fi-FI"/>
          </a:p>
        </p:txBody>
      </p:sp>
    </p:spTree>
    <p:extLst>
      <p:ext uri="{BB962C8B-B14F-4D97-AF65-F5344CB8AC3E}">
        <p14:creationId xmlns:p14="http://schemas.microsoft.com/office/powerpoint/2010/main" val="2065619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1450" indent="-171450">
              <a:buFont typeface="Arial" panose="020B0604020202020204" pitchFamily="34" charset="0"/>
              <a:buChar char="•"/>
            </a:pPr>
            <a:r>
              <a:rPr lang="fi-FI" baseline="0"/>
              <a:t>Tässä on mallipohja englanninkieliselle helminauhakuvaajalle.</a:t>
            </a:r>
          </a:p>
          <a:p>
            <a:pPr marL="171450" indent="-171450">
              <a:buFont typeface="Arial" panose="020B0604020202020204" pitchFamily="34" charset="0"/>
              <a:buChar char="•"/>
            </a:pPr>
            <a:r>
              <a:rPr lang="fi-FI" baseline="0"/>
              <a:t>Otsikkoon kirjoitetaan englanninkielisessä versiossa digihoitopolun nimi.</a:t>
            </a:r>
          </a:p>
          <a:p>
            <a:pPr marL="171450" indent="-171450">
              <a:buFont typeface="Arial" panose="020B0604020202020204" pitchFamily="34" charset="0"/>
              <a:buChar char="•"/>
            </a:pPr>
            <a:r>
              <a:rPr lang="fi-FI" baseline="0"/>
              <a:t>Helminauhakuvaajassa yläpuolella on potilaan polku ja alla ammattilaisen jana.</a:t>
            </a:r>
          </a:p>
          <a:p>
            <a:pPr marL="171450" indent="-171450">
              <a:buFont typeface="Arial" panose="020B0604020202020204" pitchFamily="34" charset="0"/>
              <a:buChar char="•"/>
            </a:pPr>
            <a:r>
              <a:rPr lang="fi-FI" baseline="0"/>
              <a:t>Suuret ikonit eli isot pallot kuvastavat potilaan osalta digihoitopolun istuntoja tai tärkeimpiä teemoja.</a:t>
            </a:r>
          </a:p>
          <a:p>
            <a:pPr marL="171450" indent="-171450">
              <a:buFont typeface="Arial" panose="020B0604020202020204" pitchFamily="34" charset="0"/>
              <a:buChar char="•"/>
            </a:pPr>
            <a:r>
              <a:rPr lang="fi-FI" baseline="0"/>
              <a:t>Pienet pallot kuvaavat esimerkiksi välitehtäviä, kyselyitä tai vertaistarinoita, ja ne keventävät kuvaajan ulkoasua.</a:t>
            </a:r>
          </a:p>
          <a:p>
            <a:pPr marL="171450" indent="-171450">
              <a:buFont typeface="Arial" panose="020B0604020202020204" pitchFamily="34" charset="0"/>
              <a:buChar char="•"/>
            </a:pPr>
            <a:r>
              <a:rPr lang="fi-FI" baseline="0"/>
              <a:t>Ammattilaisen ikonit laitetaan täsmäämään niille potilaan ikonien kohdille, joiden kohdalla ammattilainen vaikuttaa. Vaihtoehtoja ovat myös eVisit, tai katkoviivalla ympyröity ikoni, joka kuvastaa vapaaehtoisuutta.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baseline="0"/>
              <a:t>Käytetyt ikonit ovat joko Digital Health Villagen tai HUSin ikonipankista. HUSilla on myös lisää ikoneita Sharepointissa Brändipankissa.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baseline="0"/>
              <a:t>Punaiset tekstit vaihdetaan kullekin digihoitopolulle sopivaksi. Samoja termejä käytetään toki tarvittaessa.</a:t>
            </a:r>
          </a:p>
          <a:p>
            <a:pPr marL="171450" indent="-171450">
              <a:buFont typeface="Arial" panose="020B0604020202020204" pitchFamily="34" charset="0"/>
              <a:buChar char="•"/>
            </a:pPr>
            <a:r>
              <a:rPr lang="fi-FI" baseline="0"/>
              <a:t>Isoja ja pikkupalloja ei kannata käyttää liikaa, ettei polku näytä liian pitkältä tai raskaalta.</a:t>
            </a:r>
          </a:p>
          <a:p>
            <a:pPr marL="171450" indent="-171450">
              <a:buFont typeface="Arial" panose="020B0604020202020204" pitchFamily="34" charset="0"/>
              <a:buChar char="•"/>
            </a:pPr>
            <a:r>
              <a:rPr lang="fi-FI" baseline="0"/>
              <a:t>Ammattaisen pallot ovat aina alussa ja lopussa, ja näiden välille voi sovittaa sopiviin kohtiin pallot. Palloja ei kuitenkaan kannata olla liikaa, jotta digihoitopolku vaikuttaa yhä siltä, että potilas toimii itsenäisesti eikä ammattilainen joudu vaikuttamaan joka välissä.</a:t>
            </a:r>
          </a:p>
          <a:p>
            <a:pPr marL="171450" indent="-171450">
              <a:buFont typeface="Arial" panose="020B0604020202020204" pitchFamily="34" charset="0"/>
              <a:buChar char="•"/>
            </a:pPr>
            <a:r>
              <a:rPr lang="fi-FI" baseline="0"/>
              <a:t>Alhaalla lukee erikseen lause, joka ilmaisee että potilaalla ja ammattilaisella on käytössään viestiyhteys digihoitopolun kautta.</a:t>
            </a:r>
          </a:p>
        </p:txBody>
      </p:sp>
      <p:sp>
        <p:nvSpPr>
          <p:cNvPr id="4" name="Dian numeron paikkamerkki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00CCF3-420F-4BA6-A367-F703334C84A2}" type="slidenum">
              <a:rPr kumimoji="0" lang="fi-FI" sz="800" b="0" i="0" u="none" strike="noStrike" kern="1200" cap="none" spc="0" normalizeH="0" baseline="0" noProof="0" smtClean="0">
                <a:ln>
                  <a:noFill/>
                </a:ln>
                <a:solidFill>
                  <a:prstClr val="black"/>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i-FI" sz="800" b="0" i="0" u="none" strike="noStrike" kern="1200" cap="none" spc="0" normalizeH="0" baseline="0" noProof="0">
              <a:ln>
                <a:noFill/>
              </a:ln>
              <a:solidFill>
                <a:prstClr val="black"/>
              </a:solidFill>
              <a:effectLst/>
              <a:uLnTx/>
              <a:uFillTx/>
              <a:latin typeface="Century Gothic"/>
              <a:ea typeface="+mn-ea"/>
              <a:cs typeface="+mn-cs"/>
            </a:endParaRPr>
          </a:p>
        </p:txBody>
      </p:sp>
    </p:spTree>
    <p:extLst>
      <p:ext uri="{BB962C8B-B14F-4D97-AF65-F5344CB8AC3E}">
        <p14:creationId xmlns:p14="http://schemas.microsoft.com/office/powerpoint/2010/main" val="3948818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tsikkodia ">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noFill/>
              </a:defRPr>
            </a:lvl1pPr>
          </a:lstStyle>
          <a:p>
            <a:fld id="{6033EBCE-41C6-47F8-B77E-5EA812F0CF17}"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no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fi-FI" noProof="0" smtClean="0"/>
              <a:pPr/>
              <a:t>‹#›</a:t>
            </a:fld>
            <a:endParaRPr lang="fi-FI" noProof="0"/>
          </a:p>
        </p:txBody>
      </p:sp>
      <p:grpSp>
        <p:nvGrpSpPr>
          <p:cNvPr id="14" name="Group 13"/>
          <p:cNvGrpSpPr/>
          <p:nvPr userDrawn="1"/>
        </p:nvGrpSpPr>
        <p:grpSpPr>
          <a:xfrm>
            <a:off x="7899401" y="-1588"/>
            <a:ext cx="4292599" cy="2422526"/>
            <a:chOff x="7899401" y="-1588"/>
            <a:chExt cx="4292599" cy="2422526"/>
          </a:xfrm>
        </p:grpSpPr>
        <p:sp>
          <p:nvSpPr>
            <p:cNvPr id="10" name="Freeform 6"/>
            <p:cNvSpPr>
              <a:spLocks/>
            </p:cNvSpPr>
            <p:nvPr userDrawn="1"/>
          </p:nvSpPr>
          <p:spPr bwMode="auto">
            <a:xfrm>
              <a:off x="7899401" y="-1588"/>
              <a:ext cx="4292599" cy="2422526"/>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grpSp>
          <p:nvGrpSpPr>
            <p:cNvPr id="13" name="Group 12"/>
            <p:cNvGrpSpPr>
              <a:grpSpLocks noChangeAspect="1"/>
            </p:cNvGrpSpPr>
            <p:nvPr userDrawn="1"/>
          </p:nvGrpSpPr>
          <p:grpSpPr>
            <a:xfrm>
              <a:off x="10039814" y="477538"/>
              <a:ext cx="1416840" cy="648000"/>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grpSp>
      <p:sp>
        <p:nvSpPr>
          <p:cNvPr id="16" name="Title 1"/>
          <p:cNvSpPr>
            <a:spLocks noGrp="1"/>
          </p:cNvSpPr>
          <p:nvPr>
            <p:ph type="ctrTitle" hasCustomPrompt="1"/>
          </p:nvPr>
        </p:nvSpPr>
        <p:spPr>
          <a:xfrm>
            <a:off x="1200150" y="2708900"/>
            <a:ext cx="9791700" cy="2592308"/>
          </a:xfrm>
        </p:spPr>
        <p:txBody>
          <a:bodyPr anchor="t" anchorCtr="0"/>
          <a:lstStyle>
            <a:lvl1pPr algn="l">
              <a:defRPr sz="6400">
                <a:solidFill>
                  <a:schemeClr val="bg1"/>
                </a:solidFill>
              </a:defRPr>
            </a:lvl1pPr>
          </a:lstStyle>
          <a:p>
            <a:r>
              <a:rPr lang="fi-FI" noProof="0"/>
              <a:t>Lisää otsikko napsauttamalla </a:t>
            </a:r>
          </a:p>
        </p:txBody>
      </p:sp>
      <p:sp>
        <p:nvSpPr>
          <p:cNvPr id="17" name="Subtitle 2"/>
          <p:cNvSpPr>
            <a:spLocks noGrp="1"/>
          </p:cNvSpPr>
          <p:nvPr>
            <p:ph type="subTitle" idx="1" hasCustomPrompt="1"/>
          </p:nvPr>
        </p:nvSpPr>
        <p:spPr>
          <a:xfrm>
            <a:off x="1200150" y="2132820"/>
            <a:ext cx="9791700" cy="432048"/>
          </a:xfrm>
        </p:spPr>
        <p:txBody>
          <a:bodyPr anchor="b" anchorCtr="0"/>
          <a:lstStyle>
            <a:lvl1pPr marL="0" indent="0" algn="l">
              <a:buNone/>
              <a:defRPr sz="2800" b="1">
                <a:solidFill>
                  <a:schemeClr val="accent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Lisää alaotsikko napsauttamalla </a:t>
            </a:r>
          </a:p>
        </p:txBody>
      </p:sp>
      <p:sp>
        <p:nvSpPr>
          <p:cNvPr id="18" name="Text Placeholder 4"/>
          <p:cNvSpPr>
            <a:spLocks noGrp="1"/>
          </p:cNvSpPr>
          <p:nvPr>
            <p:ph type="body" sz="quarter" idx="3" hasCustomPrompt="1"/>
          </p:nvPr>
        </p:nvSpPr>
        <p:spPr>
          <a:xfrm>
            <a:off x="1200150" y="5445224"/>
            <a:ext cx="9791700" cy="431700"/>
          </a:xfrm>
        </p:spPr>
        <p:txBody>
          <a:bodyPr anchor="t" anchorCtr="0"/>
          <a:lstStyle>
            <a:lvl1pPr marL="0" indent="0">
              <a:buNone/>
              <a:defRPr sz="2000" b="1" baseline="0">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Päiväys / Nimi / Titteli </a:t>
            </a:r>
          </a:p>
        </p:txBody>
      </p:sp>
    </p:spTree>
    <p:extLst>
      <p:ext uri="{BB962C8B-B14F-4D97-AF65-F5344CB8AC3E}">
        <p14:creationId xmlns:p14="http://schemas.microsoft.com/office/powerpoint/2010/main" val="68515052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Henkilötiedot 3">
    <p:bg>
      <p:bgPr>
        <a:solidFill>
          <a:schemeClr val="accent2"/>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noFill/>
              </a:defRPr>
            </a:lvl1pPr>
          </a:lstStyle>
          <a:p>
            <a:fld id="{84EC5692-0259-4694-8C41-FC16529077D3}"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no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fi-FI" noProof="0" smtClean="0"/>
              <a:pPr/>
              <a:t>‹#›</a:t>
            </a:fld>
            <a:endParaRPr lang="fi-FI" noProof="0"/>
          </a:p>
        </p:txBody>
      </p:sp>
      <p:sp>
        <p:nvSpPr>
          <p:cNvPr id="17" name="Subtitle 2"/>
          <p:cNvSpPr>
            <a:spLocks noGrp="1"/>
          </p:cNvSpPr>
          <p:nvPr>
            <p:ph type="subTitle" idx="1" hasCustomPrompt="1"/>
          </p:nvPr>
        </p:nvSpPr>
        <p:spPr>
          <a:xfrm>
            <a:off x="1200150" y="1125538"/>
            <a:ext cx="9791700" cy="503212"/>
          </a:xfrm>
        </p:spPr>
        <p:txBody>
          <a:bodyPr anchor="t" anchorCtr="0"/>
          <a:lstStyle>
            <a:lvl1pPr marL="0" indent="0" algn="l">
              <a:spcBef>
                <a:spcPts val="0"/>
              </a:spcBef>
              <a:buNone/>
              <a:defRPr sz="2800" b="1">
                <a:solidFill>
                  <a:schemeClr val="accent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Lisää Nimi </a:t>
            </a:r>
          </a:p>
        </p:txBody>
      </p:sp>
      <p:sp>
        <p:nvSpPr>
          <p:cNvPr id="18" name="Text Placeholder 4"/>
          <p:cNvSpPr>
            <a:spLocks noGrp="1"/>
          </p:cNvSpPr>
          <p:nvPr>
            <p:ph type="body" sz="quarter" idx="3" hasCustomPrompt="1"/>
          </p:nvPr>
        </p:nvSpPr>
        <p:spPr>
          <a:xfrm>
            <a:off x="1200150" y="2276840"/>
            <a:ext cx="7416200" cy="1152160"/>
          </a:xfrm>
        </p:spPr>
        <p:txBody>
          <a:bodyPr anchor="t" anchorCtr="0"/>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yhteystiedot </a:t>
            </a:r>
          </a:p>
        </p:txBody>
      </p:sp>
      <p:sp>
        <p:nvSpPr>
          <p:cNvPr id="19" name="Text Placeholder 4"/>
          <p:cNvSpPr>
            <a:spLocks noGrp="1"/>
          </p:cNvSpPr>
          <p:nvPr>
            <p:ph type="body" sz="quarter" idx="13" hasCustomPrompt="1"/>
          </p:nvPr>
        </p:nvSpPr>
        <p:spPr>
          <a:xfrm>
            <a:off x="1200150" y="1628750"/>
            <a:ext cx="9791700" cy="504070"/>
          </a:xfrm>
        </p:spPr>
        <p:txBody>
          <a:bodyPr anchor="t" anchorCtr="0"/>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Titteli </a:t>
            </a:r>
          </a:p>
        </p:txBody>
      </p:sp>
      <p:sp>
        <p:nvSpPr>
          <p:cNvPr id="22" name="Text Placeholder 4"/>
          <p:cNvSpPr>
            <a:spLocks noGrp="1"/>
          </p:cNvSpPr>
          <p:nvPr>
            <p:ph type="body" sz="quarter" idx="14" hasCustomPrompt="1"/>
          </p:nvPr>
        </p:nvSpPr>
        <p:spPr>
          <a:xfrm>
            <a:off x="1200150" y="5157240"/>
            <a:ext cx="9791700" cy="719685"/>
          </a:xfrm>
        </p:spPr>
        <p:txBody>
          <a:bodyPr anchor="t" anchorCtr="0"/>
          <a:lstStyle>
            <a:lvl1pPr marL="0" indent="0">
              <a:spcBef>
                <a:spcPts val="0"/>
              </a:spcBef>
              <a:buNone/>
              <a:defRPr sz="28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#tapahtumannimi </a:t>
            </a:r>
          </a:p>
        </p:txBody>
      </p:sp>
      <p:sp>
        <p:nvSpPr>
          <p:cNvPr id="23" name="Freeform 22"/>
          <p:cNvSpPr>
            <a:spLocks noChangeAspect="1"/>
          </p:cNvSpPr>
          <p:nvPr userDrawn="1"/>
        </p:nvSpPr>
        <p:spPr bwMode="auto">
          <a:xfrm>
            <a:off x="938445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grpSp>
        <p:nvGrpSpPr>
          <p:cNvPr id="24" name="Group 23"/>
          <p:cNvGrpSpPr>
            <a:grpSpLocks noChangeAspect="1"/>
          </p:cNvGrpSpPr>
          <p:nvPr userDrawn="1"/>
        </p:nvGrpSpPr>
        <p:grpSpPr>
          <a:xfrm>
            <a:off x="10776650" y="333518"/>
            <a:ext cx="942618" cy="431112"/>
            <a:chOff x="4471987" y="468313"/>
            <a:chExt cx="1489075" cy="681037"/>
          </a:xfrm>
        </p:grpSpPr>
        <p:sp>
          <p:nvSpPr>
            <p:cNvPr id="25"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5" name="Content Placeholder 2"/>
          <p:cNvSpPr>
            <a:spLocks noGrp="1"/>
          </p:cNvSpPr>
          <p:nvPr>
            <p:ph idx="15" hasCustomPrompt="1"/>
          </p:nvPr>
        </p:nvSpPr>
        <p:spPr>
          <a:xfrm>
            <a:off x="1200150" y="3717041"/>
            <a:ext cx="7416200" cy="1296180"/>
          </a:xfrm>
        </p:spPr>
        <p:txBody>
          <a:bodyPr/>
          <a:lstStyle>
            <a:lvl1pPr marL="266700" indent="-266700">
              <a:spcBef>
                <a:spcPts val="400"/>
              </a:spcBef>
              <a:buClr>
                <a:schemeClr val="bg1"/>
              </a:buClr>
              <a:buFont typeface="Arial" panose="020B0604020202020204" pitchFamily="34" charset="0"/>
              <a:buChar char="•"/>
              <a:defRPr sz="2000" b="1">
                <a:solidFill>
                  <a:schemeClr val="bg1"/>
                </a:solidFill>
                <a:latin typeface="+mn-lt"/>
              </a:defRPr>
            </a:lvl1pPr>
            <a:lvl2pPr marL="539750" indent="-266700">
              <a:spcBef>
                <a:spcPts val="400"/>
              </a:spcBef>
              <a:buClr>
                <a:schemeClr val="bg1"/>
              </a:buClr>
              <a:defRPr sz="2000" b="1">
                <a:solidFill>
                  <a:schemeClr val="bg1"/>
                </a:solidFill>
                <a:latin typeface="+mn-lt"/>
              </a:defRPr>
            </a:lvl2pPr>
            <a:lvl3pPr marL="806450" indent="-273050">
              <a:spcBef>
                <a:spcPts val="400"/>
              </a:spcBef>
              <a:buClr>
                <a:schemeClr val="bg1"/>
              </a:buClr>
              <a:defRPr b="1">
                <a:solidFill>
                  <a:schemeClr val="bg1"/>
                </a:solidFill>
                <a:latin typeface="+mn-lt"/>
              </a:defRPr>
            </a:lvl3pPr>
            <a:lvl4pPr marL="1071563" indent="-266700">
              <a:spcBef>
                <a:spcPts val="400"/>
              </a:spcBef>
              <a:buClr>
                <a:schemeClr val="bg1"/>
              </a:buClr>
              <a:defRPr b="1">
                <a:solidFill>
                  <a:schemeClr val="bg1"/>
                </a:solidFill>
                <a:latin typeface="+mn-lt"/>
              </a:defRPr>
            </a:lvl4pPr>
            <a:lvl5pPr marL="1346200" indent="-265113">
              <a:spcBef>
                <a:spcPts val="400"/>
              </a:spcBef>
              <a:buClr>
                <a:schemeClr val="bg1"/>
              </a:buClr>
              <a:defRPr b="1">
                <a:solidFill>
                  <a:schemeClr val="bg1"/>
                </a:solidFill>
                <a:latin typeface="+mn-lt"/>
              </a:defRPr>
            </a:lvl5pPr>
            <a:lvl6pPr marL="1612900" indent="-274638">
              <a:spcBef>
                <a:spcPts val="400"/>
              </a:spcBef>
              <a:buClr>
                <a:schemeClr val="bg1"/>
              </a:buClr>
              <a:defRPr b="1">
                <a:solidFill>
                  <a:schemeClr val="bg1"/>
                </a:solidFill>
                <a:latin typeface="+mn-lt"/>
              </a:defRPr>
            </a:lvl6pPr>
            <a:lvl7pPr marL="1878013" indent="-266700">
              <a:spcBef>
                <a:spcPts val="400"/>
              </a:spcBef>
              <a:buClr>
                <a:schemeClr val="bg1"/>
              </a:buClr>
              <a:defRPr b="1">
                <a:solidFill>
                  <a:schemeClr val="bg1"/>
                </a:solidFill>
                <a:latin typeface="+mn-lt"/>
              </a:defRPr>
            </a:lvl7pPr>
            <a:lvl8pPr marL="2152650" indent="-265113">
              <a:spcBef>
                <a:spcPts val="400"/>
              </a:spcBef>
              <a:buClr>
                <a:schemeClr val="bg1"/>
              </a:buClr>
              <a:tabLst/>
              <a:defRPr b="1">
                <a:solidFill>
                  <a:schemeClr val="bg1"/>
                </a:solidFill>
                <a:latin typeface="+mn-lt"/>
              </a:defRPr>
            </a:lvl8pPr>
            <a:lvl9pPr marL="2419350" indent="-274638">
              <a:spcBef>
                <a:spcPts val="400"/>
              </a:spcBef>
              <a:buClr>
                <a:schemeClr val="bg1"/>
              </a:buClr>
              <a:defRPr b="1">
                <a:solidFill>
                  <a:schemeClr val="bg1"/>
                </a:solidFill>
                <a:latin typeface="+mn-lt"/>
              </a:defRPr>
            </a:lvl9pPr>
          </a:lstStyle>
          <a:p>
            <a:pPr lvl="0"/>
            <a:r>
              <a:rPr lang="fi-FI" noProof="0"/>
              <a:t>Lisää teksti napsauttamalla</a:t>
            </a:r>
          </a:p>
          <a:p>
            <a:pPr lvl="1"/>
            <a:r>
              <a:rPr lang="fi-FI" noProof="0"/>
              <a:t>Second level</a:t>
            </a:r>
          </a:p>
          <a:p>
            <a:pPr lvl="2"/>
            <a:r>
              <a:rPr lang="fi-FI" noProof="0"/>
              <a:t>Third level</a:t>
            </a:r>
          </a:p>
        </p:txBody>
      </p:sp>
      <p:sp>
        <p:nvSpPr>
          <p:cNvPr id="7" name="Picture Placeholder 6"/>
          <p:cNvSpPr>
            <a:spLocks noGrp="1"/>
          </p:cNvSpPr>
          <p:nvPr>
            <p:ph type="pic" sz="quarter" idx="16" hasCustomPrompt="1"/>
          </p:nvPr>
        </p:nvSpPr>
        <p:spPr>
          <a:xfrm>
            <a:off x="8760369" y="2276475"/>
            <a:ext cx="2233069" cy="2520715"/>
          </a:xfrm>
          <a:solidFill>
            <a:schemeClr val="tx1"/>
          </a:solidFill>
        </p:spPr>
        <p:txBody>
          <a:bodyPr/>
          <a:lstStyle>
            <a:lvl1pPr>
              <a:defRPr sz="1200">
                <a:solidFill>
                  <a:schemeClr val="bg1"/>
                </a:solidFill>
              </a:defRPr>
            </a:lvl1pPr>
          </a:lstStyle>
          <a:p>
            <a:r>
              <a:rPr lang="fi-FI" noProof="0"/>
              <a:t>Lisää kuva napsauttamalla kuvaketta </a:t>
            </a:r>
          </a:p>
        </p:txBody>
      </p:sp>
    </p:spTree>
    <p:extLst>
      <p:ext uri="{BB962C8B-B14F-4D97-AF65-F5344CB8AC3E}">
        <p14:creationId xmlns:p14="http://schemas.microsoft.com/office/powerpoint/2010/main" val="31106714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sältö ja kuva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0150" y="1125537"/>
            <a:ext cx="6336050" cy="935037"/>
          </a:xfrm>
        </p:spPr>
        <p:txBody>
          <a:bodyPr/>
          <a:lstStyle>
            <a:lvl1pPr>
              <a:defRPr/>
            </a:lvl1pPr>
          </a:lstStyle>
          <a:p>
            <a:r>
              <a:rPr lang="fi-FI" noProof="0"/>
              <a:t>Lisää otsikko napsauttamalla </a:t>
            </a:r>
          </a:p>
        </p:txBody>
      </p:sp>
      <p:sp>
        <p:nvSpPr>
          <p:cNvPr id="3" name="Content Placeholder 2"/>
          <p:cNvSpPr>
            <a:spLocks noGrp="1"/>
          </p:cNvSpPr>
          <p:nvPr>
            <p:ph idx="1" hasCustomPrompt="1"/>
          </p:nvPr>
        </p:nvSpPr>
        <p:spPr>
          <a:xfrm>
            <a:off x="1200150" y="2205038"/>
            <a:ext cx="6336050" cy="3671887"/>
          </a:xfrm>
        </p:spPr>
        <p:txBody>
          <a:bodyPr/>
          <a:lstStyle>
            <a:lvl1pPr>
              <a:defRPr/>
            </a:lvl1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p:cNvSpPr>
            <a:spLocks noGrp="1"/>
          </p:cNvSpPr>
          <p:nvPr>
            <p:ph type="dt" sz="half" idx="10"/>
          </p:nvPr>
        </p:nvSpPr>
        <p:spPr/>
        <p:txBody>
          <a:bodyPr/>
          <a:lstStyle/>
          <a:p>
            <a:fld id="{E9E51454-9C3B-45AD-B98E-2E12856CBE71}"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8" name="Picture Placeholder 6"/>
          <p:cNvSpPr>
            <a:spLocks noGrp="1"/>
          </p:cNvSpPr>
          <p:nvPr>
            <p:ph type="pic" sz="quarter" idx="13" hasCustomPrompt="1"/>
          </p:nvPr>
        </p:nvSpPr>
        <p:spPr>
          <a:xfrm>
            <a:off x="8112124" y="1"/>
            <a:ext cx="4079876" cy="6858000"/>
          </a:xfrm>
          <a:custGeom>
            <a:avLst/>
            <a:gdLst/>
            <a:ahLst/>
            <a:cxnLst/>
            <a:rect l="l" t="t" r="r" b="b"/>
            <a:pathLst>
              <a:path w="4079876" h="6858000">
                <a:moveTo>
                  <a:pt x="0" y="0"/>
                </a:moveTo>
                <a:lnTo>
                  <a:pt x="1271878" y="0"/>
                </a:lnTo>
                <a:lnTo>
                  <a:pt x="1320690" y="25966"/>
                </a:lnTo>
                <a:lnTo>
                  <a:pt x="1369850" y="52626"/>
                </a:lnTo>
                <a:lnTo>
                  <a:pt x="1419702" y="81017"/>
                </a:lnTo>
                <a:lnTo>
                  <a:pt x="1469554" y="110793"/>
                </a:lnTo>
                <a:lnTo>
                  <a:pt x="1519753" y="141607"/>
                </a:lnTo>
                <a:lnTo>
                  <a:pt x="1569951" y="173806"/>
                </a:lnTo>
                <a:lnTo>
                  <a:pt x="1621188" y="207737"/>
                </a:lnTo>
                <a:lnTo>
                  <a:pt x="1672079" y="243052"/>
                </a:lnTo>
                <a:lnTo>
                  <a:pt x="1722970" y="279407"/>
                </a:lnTo>
                <a:lnTo>
                  <a:pt x="1774207" y="317492"/>
                </a:lnTo>
                <a:lnTo>
                  <a:pt x="1825790" y="356962"/>
                </a:lnTo>
                <a:lnTo>
                  <a:pt x="1877374" y="398163"/>
                </a:lnTo>
                <a:lnTo>
                  <a:pt x="1928957" y="440750"/>
                </a:lnTo>
                <a:lnTo>
                  <a:pt x="1980540" y="485067"/>
                </a:lnTo>
                <a:lnTo>
                  <a:pt x="2006851" y="507572"/>
                </a:lnTo>
                <a:lnTo>
                  <a:pt x="2032816" y="530769"/>
                </a:lnTo>
                <a:lnTo>
                  <a:pt x="2084399" y="578203"/>
                </a:lnTo>
                <a:lnTo>
                  <a:pt x="2135983" y="627021"/>
                </a:lnTo>
                <a:lnTo>
                  <a:pt x="2188258" y="678263"/>
                </a:lnTo>
                <a:lnTo>
                  <a:pt x="2239842" y="730890"/>
                </a:lnTo>
                <a:lnTo>
                  <a:pt x="2291425" y="784902"/>
                </a:lnTo>
                <a:lnTo>
                  <a:pt x="2342662" y="841338"/>
                </a:lnTo>
                <a:lnTo>
                  <a:pt x="2394591" y="899158"/>
                </a:lnTo>
                <a:lnTo>
                  <a:pt x="2445482" y="959056"/>
                </a:lnTo>
                <a:lnTo>
                  <a:pt x="2496719" y="1020338"/>
                </a:lnTo>
                <a:lnTo>
                  <a:pt x="2522338" y="1052192"/>
                </a:lnTo>
                <a:lnTo>
                  <a:pt x="2547264" y="1084045"/>
                </a:lnTo>
                <a:lnTo>
                  <a:pt x="2598155" y="1149482"/>
                </a:lnTo>
                <a:lnTo>
                  <a:pt x="2648700" y="1216997"/>
                </a:lnTo>
                <a:lnTo>
                  <a:pt x="2698552" y="1286589"/>
                </a:lnTo>
                <a:lnTo>
                  <a:pt x="2748404" y="1357912"/>
                </a:lnTo>
                <a:lnTo>
                  <a:pt x="2773330" y="1394267"/>
                </a:lnTo>
                <a:lnTo>
                  <a:pt x="2797910" y="1431313"/>
                </a:lnTo>
                <a:lnTo>
                  <a:pt x="2847070" y="1507138"/>
                </a:lnTo>
                <a:lnTo>
                  <a:pt x="2895538" y="1584693"/>
                </a:lnTo>
                <a:lnTo>
                  <a:pt x="3043710" y="1454857"/>
                </a:lnTo>
                <a:lnTo>
                  <a:pt x="3191536" y="1325367"/>
                </a:lnTo>
                <a:lnTo>
                  <a:pt x="3339708" y="1195185"/>
                </a:lnTo>
                <a:lnTo>
                  <a:pt x="3487534" y="1065695"/>
                </a:lnTo>
                <a:lnTo>
                  <a:pt x="3635706" y="935858"/>
                </a:lnTo>
                <a:lnTo>
                  <a:pt x="3783878" y="806368"/>
                </a:lnTo>
                <a:lnTo>
                  <a:pt x="3931704" y="676532"/>
                </a:lnTo>
                <a:lnTo>
                  <a:pt x="4079876" y="546696"/>
                </a:lnTo>
                <a:lnTo>
                  <a:pt x="4079876" y="6858000"/>
                </a:lnTo>
                <a:lnTo>
                  <a:pt x="0" y="6858000"/>
                </a:lnTo>
                <a:close/>
              </a:path>
            </a:pathLst>
          </a:custGeom>
          <a:solidFill>
            <a:schemeClr val="bg1">
              <a:lumMod val="85000"/>
            </a:schemeClr>
          </a:solidFill>
        </p:spPr>
        <p:txBody>
          <a:bodyPr/>
          <a:lstStyle>
            <a:lvl1pPr>
              <a:defRPr sz="1000" baseline="0"/>
            </a:lvl1pPr>
          </a:lstStyle>
          <a:p>
            <a:r>
              <a:rPr lang="fi-FI" noProof="0"/>
              <a:t>Lisää kuva napsauttamalla kuvaketta </a:t>
            </a:r>
          </a:p>
        </p:txBody>
      </p:sp>
    </p:spTree>
    <p:extLst>
      <p:ext uri="{BB962C8B-B14F-4D97-AF65-F5344CB8AC3E}">
        <p14:creationId xmlns:p14="http://schemas.microsoft.com/office/powerpoint/2010/main" val="301153832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sältö ja korostus ">
    <p:spTree>
      <p:nvGrpSpPr>
        <p:cNvPr id="1" name=""/>
        <p:cNvGrpSpPr/>
        <p:nvPr/>
      </p:nvGrpSpPr>
      <p:grpSpPr>
        <a:xfrm>
          <a:off x="0" y="0"/>
          <a:ext cx="0" cy="0"/>
          <a:chOff x="0" y="0"/>
          <a:chExt cx="0" cy="0"/>
        </a:xfrm>
      </p:grpSpPr>
      <p:sp>
        <p:nvSpPr>
          <p:cNvPr id="10" name="Freeform 9"/>
          <p:cNvSpPr>
            <a:spLocks noChangeAspect="1"/>
          </p:cNvSpPr>
          <p:nvPr userDrawn="1"/>
        </p:nvSpPr>
        <p:spPr bwMode="auto">
          <a:xfrm>
            <a:off x="8112125" y="0"/>
            <a:ext cx="4079875" cy="6858000"/>
          </a:xfrm>
          <a:custGeom>
            <a:avLst/>
            <a:gdLst/>
            <a:ahLst/>
            <a:cxnLst/>
            <a:rect l="l" t="t" r="r" b="b"/>
            <a:pathLst>
              <a:path w="4079875" h="6858000">
                <a:moveTo>
                  <a:pt x="0" y="0"/>
                </a:moveTo>
                <a:lnTo>
                  <a:pt x="1271875" y="0"/>
                </a:lnTo>
                <a:lnTo>
                  <a:pt x="1320689" y="25967"/>
                </a:lnTo>
                <a:lnTo>
                  <a:pt x="1369849" y="52627"/>
                </a:lnTo>
                <a:lnTo>
                  <a:pt x="1419701" y="81018"/>
                </a:lnTo>
                <a:lnTo>
                  <a:pt x="1469553" y="110794"/>
                </a:lnTo>
                <a:lnTo>
                  <a:pt x="1519752" y="141608"/>
                </a:lnTo>
                <a:lnTo>
                  <a:pt x="1569950" y="173807"/>
                </a:lnTo>
                <a:lnTo>
                  <a:pt x="1621187" y="207738"/>
                </a:lnTo>
                <a:lnTo>
                  <a:pt x="1672078" y="243053"/>
                </a:lnTo>
                <a:lnTo>
                  <a:pt x="1722969" y="279407"/>
                </a:lnTo>
                <a:lnTo>
                  <a:pt x="1774206" y="317493"/>
                </a:lnTo>
                <a:lnTo>
                  <a:pt x="1825789" y="356963"/>
                </a:lnTo>
                <a:lnTo>
                  <a:pt x="1877373" y="398164"/>
                </a:lnTo>
                <a:lnTo>
                  <a:pt x="1928956" y="440751"/>
                </a:lnTo>
                <a:lnTo>
                  <a:pt x="1980539" y="485068"/>
                </a:lnTo>
                <a:lnTo>
                  <a:pt x="2006850" y="507573"/>
                </a:lnTo>
                <a:lnTo>
                  <a:pt x="2032815" y="530770"/>
                </a:lnTo>
                <a:lnTo>
                  <a:pt x="2084398" y="578204"/>
                </a:lnTo>
                <a:lnTo>
                  <a:pt x="2135982" y="627022"/>
                </a:lnTo>
                <a:lnTo>
                  <a:pt x="2188257" y="678264"/>
                </a:lnTo>
                <a:lnTo>
                  <a:pt x="2239841" y="730891"/>
                </a:lnTo>
                <a:lnTo>
                  <a:pt x="2291424" y="784903"/>
                </a:lnTo>
                <a:lnTo>
                  <a:pt x="2342661" y="841339"/>
                </a:lnTo>
                <a:lnTo>
                  <a:pt x="2394590" y="899159"/>
                </a:lnTo>
                <a:lnTo>
                  <a:pt x="2445481" y="959057"/>
                </a:lnTo>
                <a:lnTo>
                  <a:pt x="2496718" y="1020339"/>
                </a:lnTo>
                <a:lnTo>
                  <a:pt x="2522337" y="1052193"/>
                </a:lnTo>
                <a:lnTo>
                  <a:pt x="2547263" y="1084046"/>
                </a:lnTo>
                <a:lnTo>
                  <a:pt x="2598154" y="1149483"/>
                </a:lnTo>
                <a:lnTo>
                  <a:pt x="2648699" y="1216998"/>
                </a:lnTo>
                <a:lnTo>
                  <a:pt x="2698551" y="1286590"/>
                </a:lnTo>
                <a:lnTo>
                  <a:pt x="2748403" y="1357914"/>
                </a:lnTo>
                <a:lnTo>
                  <a:pt x="2773329" y="1394268"/>
                </a:lnTo>
                <a:lnTo>
                  <a:pt x="2797909" y="1431314"/>
                </a:lnTo>
                <a:lnTo>
                  <a:pt x="2847069" y="1507139"/>
                </a:lnTo>
                <a:lnTo>
                  <a:pt x="2895537" y="1584694"/>
                </a:lnTo>
                <a:lnTo>
                  <a:pt x="3043709" y="1454858"/>
                </a:lnTo>
                <a:lnTo>
                  <a:pt x="3191535" y="1325368"/>
                </a:lnTo>
                <a:lnTo>
                  <a:pt x="3339707" y="1195186"/>
                </a:lnTo>
                <a:lnTo>
                  <a:pt x="3487533" y="1065696"/>
                </a:lnTo>
                <a:lnTo>
                  <a:pt x="3635705" y="935859"/>
                </a:lnTo>
                <a:lnTo>
                  <a:pt x="3783877" y="806369"/>
                </a:lnTo>
                <a:lnTo>
                  <a:pt x="3931703" y="676533"/>
                </a:lnTo>
                <a:lnTo>
                  <a:pt x="4079875" y="546697"/>
                </a:lnTo>
                <a:lnTo>
                  <a:pt x="4079875" y="6858000"/>
                </a:lnTo>
                <a:lnTo>
                  <a:pt x="0" y="685800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125537"/>
            <a:ext cx="6336050" cy="935037"/>
          </a:xfrm>
        </p:spPr>
        <p:txBody>
          <a:bodyPr/>
          <a:lstStyle>
            <a:lvl1pPr>
              <a:defRPr/>
            </a:lvl1pPr>
          </a:lstStyle>
          <a:p>
            <a:r>
              <a:rPr lang="fi-FI" noProof="0"/>
              <a:t>Lisää otsikko napsauttamalla </a:t>
            </a:r>
          </a:p>
        </p:txBody>
      </p:sp>
      <p:sp>
        <p:nvSpPr>
          <p:cNvPr id="3" name="Content Placeholder 2"/>
          <p:cNvSpPr>
            <a:spLocks noGrp="1"/>
          </p:cNvSpPr>
          <p:nvPr>
            <p:ph idx="1" hasCustomPrompt="1"/>
          </p:nvPr>
        </p:nvSpPr>
        <p:spPr>
          <a:xfrm>
            <a:off x="1200150" y="2205038"/>
            <a:ext cx="6336050" cy="3671887"/>
          </a:xfrm>
        </p:spPr>
        <p:txBody>
          <a:bodyPr/>
          <a:lstStyle>
            <a:lvl1pPr>
              <a:defRPr/>
            </a:lvl1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p:cNvSpPr>
            <a:spLocks noGrp="1"/>
          </p:cNvSpPr>
          <p:nvPr>
            <p:ph type="dt" sz="half" idx="10"/>
          </p:nvPr>
        </p:nvSpPr>
        <p:spPr/>
        <p:txBody>
          <a:bodyPr/>
          <a:lstStyle/>
          <a:p>
            <a:fld id="{256805DB-F7B7-4FD1-BDB2-26E863157CBD}"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11" name="Text Placeholder 10"/>
          <p:cNvSpPr>
            <a:spLocks noGrp="1"/>
          </p:cNvSpPr>
          <p:nvPr>
            <p:ph type="body" sz="quarter" idx="13" hasCustomPrompt="1"/>
          </p:nvPr>
        </p:nvSpPr>
        <p:spPr>
          <a:xfrm>
            <a:off x="8688360" y="2205038"/>
            <a:ext cx="2303490" cy="3671887"/>
          </a:xfrm>
        </p:spPr>
        <p:txBody>
          <a:bodyPr/>
          <a:lstStyle>
            <a:lvl1pPr>
              <a:defRPr b="1">
                <a:solidFill>
                  <a:schemeClr val="bg1"/>
                </a:solidFill>
                <a:latin typeface="+mn-lt"/>
              </a:defRPr>
            </a:lvl1pPr>
            <a:lvl2pPr>
              <a:buClrTx/>
              <a:defRPr b="1">
                <a:solidFill>
                  <a:schemeClr val="bg1"/>
                </a:solidFill>
                <a:latin typeface="+mn-lt"/>
              </a:defRPr>
            </a:lvl2pPr>
            <a:lvl3pPr>
              <a:buClrTx/>
              <a:defRPr b="1">
                <a:solidFill>
                  <a:schemeClr val="bg1"/>
                </a:solidFill>
                <a:latin typeface="+mn-lt"/>
              </a:defRPr>
            </a:lvl3pPr>
            <a:lvl4pPr>
              <a:buClrTx/>
              <a:defRPr b="1">
                <a:solidFill>
                  <a:schemeClr val="bg1"/>
                </a:solidFill>
                <a:latin typeface="+mn-lt"/>
              </a:defRPr>
            </a:lvl4pPr>
            <a:lvl5pPr>
              <a:buClrTx/>
              <a:defRPr b="1">
                <a:solidFill>
                  <a:schemeClr val="bg1"/>
                </a:solidFill>
                <a:latin typeface="+mn-lt"/>
              </a:defRPr>
            </a:lvl5pPr>
            <a:lvl6pPr marL="1357312" indent="-285750">
              <a:buClrTx/>
              <a:buFont typeface="Arial" panose="020B0604020202020204" pitchFamily="34" charset="0"/>
              <a:buChar char="•"/>
              <a:defRPr b="1">
                <a:solidFill>
                  <a:schemeClr val="bg1"/>
                </a:solidFill>
                <a:latin typeface="+mn-lt"/>
              </a:defRPr>
            </a:lvl6pPr>
            <a:lvl7pPr marL="1612900" indent="-266700">
              <a:buClrTx/>
              <a:buFont typeface="Arial" panose="020B0604020202020204" pitchFamily="34" charset="0"/>
              <a:buChar char="•"/>
              <a:defRPr b="1">
                <a:solidFill>
                  <a:schemeClr val="bg1"/>
                </a:solidFill>
                <a:latin typeface="+mn-lt"/>
              </a:defRPr>
            </a:lvl7pPr>
            <a:lvl8pPr marL="1878013" indent="-265113">
              <a:buClrTx/>
              <a:buFont typeface="Arial" panose="020B0604020202020204" pitchFamily="34" charset="0"/>
              <a:buChar char="•"/>
              <a:defRPr b="1">
                <a:solidFill>
                  <a:schemeClr val="bg1"/>
                </a:solidFill>
                <a:latin typeface="+mn-lt"/>
              </a:defRPr>
            </a:lvl8pPr>
            <a:lvl9pPr marL="2152650" indent="-274638">
              <a:buClrTx/>
              <a:buFont typeface="Arial" panose="020B0604020202020204" pitchFamily="34" charset="0"/>
              <a:buChar char="•"/>
              <a:defRPr b="1">
                <a:solidFill>
                  <a:schemeClr val="bg1"/>
                </a:solidFill>
                <a:latin typeface="+mn-lt"/>
              </a:defRPr>
            </a:lvl9pPr>
          </a:lstStyle>
          <a:p>
            <a:pPr lvl="0"/>
            <a:r>
              <a:rPr lang="fi-FI" noProof="0"/>
              <a:t>Lisää teksti napsauttamalla</a:t>
            </a:r>
          </a:p>
          <a:p>
            <a:pPr lvl="1"/>
            <a:r>
              <a:rPr lang="fi-FI" noProof="0"/>
              <a:t>Second level</a:t>
            </a:r>
          </a:p>
        </p:txBody>
      </p:sp>
    </p:spTree>
    <p:extLst>
      <p:ext uri="{BB962C8B-B14F-4D97-AF65-F5344CB8AC3E}">
        <p14:creationId xmlns:p14="http://schemas.microsoft.com/office/powerpoint/2010/main" val="118677635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aksi sisältöä ja korostu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0150" y="1125537"/>
            <a:ext cx="6336050" cy="935037"/>
          </a:xfrm>
        </p:spPr>
        <p:txBody>
          <a:bodyPr/>
          <a:lstStyle>
            <a:lvl1pPr>
              <a:defRPr/>
            </a:lvl1pPr>
          </a:lstStyle>
          <a:p>
            <a:r>
              <a:rPr lang="fi-FI" noProof="0"/>
              <a:t>Lisää otsikko napsauttamalla </a:t>
            </a:r>
          </a:p>
        </p:txBody>
      </p:sp>
      <p:sp>
        <p:nvSpPr>
          <p:cNvPr id="4" name="Date Placeholder 3"/>
          <p:cNvSpPr>
            <a:spLocks noGrp="1"/>
          </p:cNvSpPr>
          <p:nvPr>
            <p:ph type="dt" sz="half" idx="10"/>
          </p:nvPr>
        </p:nvSpPr>
        <p:spPr/>
        <p:txBody>
          <a:bodyPr/>
          <a:lstStyle/>
          <a:p>
            <a:fld id="{67B734C5-D825-4559-ACE4-4C98422003C8}"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11" name="Freeform 10"/>
          <p:cNvSpPr>
            <a:spLocks noChangeAspect="1"/>
          </p:cNvSpPr>
          <p:nvPr userDrawn="1"/>
        </p:nvSpPr>
        <p:spPr bwMode="auto">
          <a:xfrm>
            <a:off x="8112125" y="0"/>
            <a:ext cx="4079875" cy="6858000"/>
          </a:xfrm>
          <a:custGeom>
            <a:avLst/>
            <a:gdLst/>
            <a:ahLst/>
            <a:cxnLst/>
            <a:rect l="l" t="t" r="r" b="b"/>
            <a:pathLst>
              <a:path w="4079875" h="6858000">
                <a:moveTo>
                  <a:pt x="0" y="0"/>
                </a:moveTo>
                <a:lnTo>
                  <a:pt x="1271875" y="0"/>
                </a:lnTo>
                <a:lnTo>
                  <a:pt x="1320689" y="25967"/>
                </a:lnTo>
                <a:lnTo>
                  <a:pt x="1369849" y="52627"/>
                </a:lnTo>
                <a:lnTo>
                  <a:pt x="1419701" y="81018"/>
                </a:lnTo>
                <a:lnTo>
                  <a:pt x="1469553" y="110794"/>
                </a:lnTo>
                <a:lnTo>
                  <a:pt x="1519752" y="141608"/>
                </a:lnTo>
                <a:lnTo>
                  <a:pt x="1569950" y="173807"/>
                </a:lnTo>
                <a:lnTo>
                  <a:pt x="1621187" y="207738"/>
                </a:lnTo>
                <a:lnTo>
                  <a:pt x="1672078" y="243053"/>
                </a:lnTo>
                <a:lnTo>
                  <a:pt x="1722969" y="279407"/>
                </a:lnTo>
                <a:lnTo>
                  <a:pt x="1774206" y="317493"/>
                </a:lnTo>
                <a:lnTo>
                  <a:pt x="1825789" y="356963"/>
                </a:lnTo>
                <a:lnTo>
                  <a:pt x="1877373" y="398164"/>
                </a:lnTo>
                <a:lnTo>
                  <a:pt x="1928956" y="440751"/>
                </a:lnTo>
                <a:lnTo>
                  <a:pt x="1980539" y="485068"/>
                </a:lnTo>
                <a:lnTo>
                  <a:pt x="2006850" y="507573"/>
                </a:lnTo>
                <a:lnTo>
                  <a:pt x="2032815" y="530770"/>
                </a:lnTo>
                <a:lnTo>
                  <a:pt x="2084398" y="578204"/>
                </a:lnTo>
                <a:lnTo>
                  <a:pt x="2135982" y="627022"/>
                </a:lnTo>
                <a:lnTo>
                  <a:pt x="2188257" y="678264"/>
                </a:lnTo>
                <a:lnTo>
                  <a:pt x="2239841" y="730891"/>
                </a:lnTo>
                <a:lnTo>
                  <a:pt x="2291424" y="784903"/>
                </a:lnTo>
                <a:lnTo>
                  <a:pt x="2342661" y="841339"/>
                </a:lnTo>
                <a:lnTo>
                  <a:pt x="2394590" y="899159"/>
                </a:lnTo>
                <a:lnTo>
                  <a:pt x="2445481" y="959057"/>
                </a:lnTo>
                <a:lnTo>
                  <a:pt x="2496718" y="1020339"/>
                </a:lnTo>
                <a:lnTo>
                  <a:pt x="2522337" y="1052193"/>
                </a:lnTo>
                <a:lnTo>
                  <a:pt x="2547263" y="1084046"/>
                </a:lnTo>
                <a:lnTo>
                  <a:pt x="2598154" y="1149483"/>
                </a:lnTo>
                <a:lnTo>
                  <a:pt x="2648699" y="1216998"/>
                </a:lnTo>
                <a:lnTo>
                  <a:pt x="2698551" y="1286590"/>
                </a:lnTo>
                <a:lnTo>
                  <a:pt x="2748403" y="1357914"/>
                </a:lnTo>
                <a:lnTo>
                  <a:pt x="2773329" y="1394268"/>
                </a:lnTo>
                <a:lnTo>
                  <a:pt x="2797909" y="1431314"/>
                </a:lnTo>
                <a:lnTo>
                  <a:pt x="2847069" y="1507139"/>
                </a:lnTo>
                <a:lnTo>
                  <a:pt x="2895537" y="1584694"/>
                </a:lnTo>
                <a:lnTo>
                  <a:pt x="3043709" y="1454858"/>
                </a:lnTo>
                <a:lnTo>
                  <a:pt x="3191535" y="1325368"/>
                </a:lnTo>
                <a:lnTo>
                  <a:pt x="3339707" y="1195186"/>
                </a:lnTo>
                <a:lnTo>
                  <a:pt x="3487533" y="1065696"/>
                </a:lnTo>
                <a:lnTo>
                  <a:pt x="3635705" y="935859"/>
                </a:lnTo>
                <a:lnTo>
                  <a:pt x="3783877" y="806369"/>
                </a:lnTo>
                <a:lnTo>
                  <a:pt x="3931703" y="676533"/>
                </a:lnTo>
                <a:lnTo>
                  <a:pt x="4079875" y="546697"/>
                </a:lnTo>
                <a:lnTo>
                  <a:pt x="4079875" y="6858000"/>
                </a:lnTo>
                <a:lnTo>
                  <a:pt x="0" y="685800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Text Placeholder 10"/>
          <p:cNvSpPr>
            <a:spLocks noGrp="1"/>
          </p:cNvSpPr>
          <p:nvPr>
            <p:ph type="body" sz="quarter" idx="13" hasCustomPrompt="1"/>
          </p:nvPr>
        </p:nvSpPr>
        <p:spPr>
          <a:xfrm>
            <a:off x="8688360" y="2205038"/>
            <a:ext cx="2303490" cy="3671887"/>
          </a:xfrm>
        </p:spPr>
        <p:txBody>
          <a:bodyPr/>
          <a:lstStyle>
            <a:lvl1pPr>
              <a:defRPr b="1">
                <a:solidFill>
                  <a:schemeClr val="bg1"/>
                </a:solidFill>
                <a:latin typeface="+mn-lt"/>
              </a:defRPr>
            </a:lvl1pPr>
            <a:lvl2pPr>
              <a:buClrTx/>
              <a:defRPr b="1">
                <a:solidFill>
                  <a:schemeClr val="bg1"/>
                </a:solidFill>
                <a:latin typeface="+mn-lt"/>
              </a:defRPr>
            </a:lvl2pPr>
            <a:lvl3pPr>
              <a:buClrTx/>
              <a:defRPr b="1">
                <a:solidFill>
                  <a:schemeClr val="bg1"/>
                </a:solidFill>
                <a:latin typeface="+mn-lt"/>
              </a:defRPr>
            </a:lvl3pPr>
            <a:lvl4pPr>
              <a:buClrTx/>
              <a:defRPr b="1">
                <a:solidFill>
                  <a:schemeClr val="bg1"/>
                </a:solidFill>
                <a:latin typeface="+mn-lt"/>
              </a:defRPr>
            </a:lvl4pPr>
            <a:lvl5pPr>
              <a:buClrTx/>
              <a:defRPr b="1">
                <a:solidFill>
                  <a:schemeClr val="bg1"/>
                </a:solidFill>
                <a:latin typeface="+mn-lt"/>
              </a:defRPr>
            </a:lvl5pPr>
            <a:lvl6pPr marL="1357312" indent="-285750">
              <a:buClrTx/>
              <a:buFont typeface="Arial" panose="020B0604020202020204" pitchFamily="34" charset="0"/>
              <a:buChar char="•"/>
              <a:defRPr b="1">
                <a:solidFill>
                  <a:schemeClr val="bg1"/>
                </a:solidFill>
                <a:latin typeface="+mn-lt"/>
              </a:defRPr>
            </a:lvl6pPr>
            <a:lvl7pPr marL="1612900" indent="-266700">
              <a:buClrTx/>
              <a:buFont typeface="Arial" panose="020B0604020202020204" pitchFamily="34" charset="0"/>
              <a:buChar char="•"/>
              <a:defRPr b="1">
                <a:solidFill>
                  <a:schemeClr val="bg1"/>
                </a:solidFill>
                <a:latin typeface="+mn-lt"/>
              </a:defRPr>
            </a:lvl7pPr>
            <a:lvl8pPr marL="1878013" indent="-265113">
              <a:buClrTx/>
              <a:buFont typeface="Arial" panose="020B0604020202020204" pitchFamily="34" charset="0"/>
              <a:buChar char="•"/>
              <a:defRPr b="1">
                <a:solidFill>
                  <a:schemeClr val="bg1"/>
                </a:solidFill>
                <a:latin typeface="+mn-lt"/>
              </a:defRPr>
            </a:lvl8pPr>
            <a:lvl9pPr marL="2152650" indent="-274638">
              <a:buClrTx/>
              <a:buFont typeface="Arial" panose="020B0604020202020204" pitchFamily="34" charset="0"/>
              <a:buChar char="•"/>
              <a:defRPr b="1">
                <a:solidFill>
                  <a:schemeClr val="bg1"/>
                </a:solidFill>
                <a:latin typeface="+mn-lt"/>
              </a:defRPr>
            </a:lvl9pPr>
          </a:lstStyle>
          <a:p>
            <a:pPr lvl="0"/>
            <a:r>
              <a:rPr lang="fi-FI" noProof="0"/>
              <a:t>Lisää teksti napsauttamalla</a:t>
            </a:r>
          </a:p>
          <a:p>
            <a:pPr lvl="1"/>
            <a:r>
              <a:rPr lang="fi-FI" noProof="0"/>
              <a:t>Second level</a:t>
            </a:r>
          </a:p>
        </p:txBody>
      </p:sp>
      <p:sp>
        <p:nvSpPr>
          <p:cNvPr id="10" name="Text Placeholder 9"/>
          <p:cNvSpPr>
            <a:spLocks noGrp="1"/>
          </p:cNvSpPr>
          <p:nvPr>
            <p:ph type="body" sz="quarter" idx="14" hasCustomPrompt="1"/>
          </p:nvPr>
        </p:nvSpPr>
        <p:spPr>
          <a:xfrm>
            <a:off x="1200150" y="2637394"/>
            <a:ext cx="6335713" cy="1367670"/>
          </a:xfrm>
        </p:spPr>
        <p:txBody>
          <a:bodyPr/>
          <a:lstStyle>
            <a:lvl1pPr>
              <a:defRPr/>
            </a:lvl1pPr>
          </a:lstStyle>
          <a:p>
            <a:pPr lvl="0"/>
            <a:r>
              <a:rPr lang="fi-FI" noProof="0"/>
              <a:t>Lisää teksti napsauttamalla</a:t>
            </a:r>
          </a:p>
          <a:p>
            <a:pPr lvl="1"/>
            <a:r>
              <a:rPr lang="fi-FI" noProof="0"/>
              <a:t>Second level</a:t>
            </a:r>
          </a:p>
        </p:txBody>
      </p:sp>
      <p:sp>
        <p:nvSpPr>
          <p:cNvPr id="12" name="Text Placeholder 2"/>
          <p:cNvSpPr>
            <a:spLocks noGrp="1"/>
          </p:cNvSpPr>
          <p:nvPr>
            <p:ph type="body" idx="1" hasCustomPrompt="1"/>
          </p:nvPr>
        </p:nvSpPr>
        <p:spPr>
          <a:xfrm>
            <a:off x="1200149" y="2204815"/>
            <a:ext cx="6335713" cy="432059"/>
          </a:xfrm>
        </p:spPr>
        <p:txBody>
          <a:bodyPr anchor="t" anchorCtr="0"/>
          <a:lstStyle>
            <a:lvl1pPr marL="0" indent="0">
              <a:spcBef>
                <a:spcPts val="0"/>
              </a:spcBef>
              <a:buNone/>
              <a:defRPr sz="20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noProof="0"/>
              <a:t>Lisää alaotsikko napsauttamalla </a:t>
            </a:r>
          </a:p>
        </p:txBody>
      </p:sp>
      <p:sp>
        <p:nvSpPr>
          <p:cNvPr id="13" name="Text Placeholder 4"/>
          <p:cNvSpPr>
            <a:spLocks noGrp="1"/>
          </p:cNvSpPr>
          <p:nvPr>
            <p:ph type="body" sz="quarter" idx="3" hasCustomPrompt="1"/>
          </p:nvPr>
        </p:nvSpPr>
        <p:spPr>
          <a:xfrm>
            <a:off x="1193599" y="4077060"/>
            <a:ext cx="6342264" cy="432060"/>
          </a:xfrm>
        </p:spPr>
        <p:txBody>
          <a:bodyPr anchor="t" anchorCtr="0"/>
          <a:lstStyle>
            <a:lvl1pPr marL="0" indent="0">
              <a:spcBef>
                <a:spcPts val="0"/>
              </a:spcBef>
              <a:buNone/>
              <a:defRPr sz="20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noProof="0"/>
              <a:t>Lisää alaotsikko napsauttamalla </a:t>
            </a:r>
          </a:p>
        </p:txBody>
      </p:sp>
      <p:sp>
        <p:nvSpPr>
          <p:cNvPr id="15" name="Text Placeholder 9"/>
          <p:cNvSpPr>
            <a:spLocks noGrp="1"/>
          </p:cNvSpPr>
          <p:nvPr>
            <p:ph type="body" sz="quarter" idx="15" hasCustomPrompt="1"/>
          </p:nvPr>
        </p:nvSpPr>
        <p:spPr>
          <a:xfrm>
            <a:off x="1200150" y="4509120"/>
            <a:ext cx="6335713" cy="1367700"/>
          </a:xfrm>
        </p:spPr>
        <p:txBody>
          <a:bodyPr/>
          <a:lstStyle>
            <a:lvl2pPr>
              <a:defRPr/>
            </a:lvl2pPr>
          </a:lstStyle>
          <a:p>
            <a:pPr lvl="0"/>
            <a:r>
              <a:rPr lang="fi-FI" noProof="0"/>
              <a:t>Lisää teksti napsauttamalla</a:t>
            </a:r>
          </a:p>
          <a:p>
            <a:pPr lvl="1"/>
            <a:r>
              <a:rPr lang="fi-FI" noProof="0"/>
              <a:t>Second level </a:t>
            </a:r>
          </a:p>
        </p:txBody>
      </p:sp>
    </p:spTree>
    <p:extLst>
      <p:ext uri="{BB962C8B-B14F-4D97-AF65-F5344CB8AC3E}">
        <p14:creationId xmlns:p14="http://schemas.microsoft.com/office/powerpoint/2010/main" val="407646596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uva ja korostus">
    <p:spTree>
      <p:nvGrpSpPr>
        <p:cNvPr id="1" name=""/>
        <p:cNvGrpSpPr/>
        <p:nvPr/>
      </p:nvGrpSpPr>
      <p:grpSpPr>
        <a:xfrm>
          <a:off x="0" y="0"/>
          <a:ext cx="0" cy="0"/>
          <a:chOff x="0" y="0"/>
          <a:chExt cx="0" cy="0"/>
        </a:xfrm>
      </p:grpSpPr>
      <p:sp>
        <p:nvSpPr>
          <p:cNvPr id="8" name="Picture Placeholder 7"/>
          <p:cNvSpPr>
            <a:spLocks noGrp="1"/>
          </p:cNvSpPr>
          <p:nvPr>
            <p:ph type="pic" sz="quarter" idx="14" hasCustomPrompt="1"/>
          </p:nvPr>
        </p:nvSpPr>
        <p:spPr>
          <a:xfrm>
            <a:off x="0" y="1"/>
            <a:ext cx="8112125" cy="6858000"/>
          </a:xfrm>
          <a:solidFill>
            <a:schemeClr val="bg1">
              <a:lumMod val="85000"/>
            </a:schemeClr>
          </a:solidFill>
        </p:spPr>
        <p:txBody>
          <a:bodyPr/>
          <a:lstStyle>
            <a:lvl1pPr>
              <a:defRPr sz="1000"/>
            </a:lvl1pPr>
          </a:lstStyle>
          <a:p>
            <a:r>
              <a:rPr lang="fi-FI" noProof="0"/>
              <a:t>Lisää kuva napsauttamalla kuvaketta </a:t>
            </a:r>
          </a:p>
        </p:txBody>
      </p:sp>
      <p:sp>
        <p:nvSpPr>
          <p:cNvPr id="10" name="Freeform 9"/>
          <p:cNvSpPr>
            <a:spLocks noChangeAspect="1"/>
          </p:cNvSpPr>
          <p:nvPr userDrawn="1"/>
        </p:nvSpPr>
        <p:spPr bwMode="auto">
          <a:xfrm>
            <a:off x="8112125" y="0"/>
            <a:ext cx="4079875" cy="6858000"/>
          </a:xfrm>
          <a:custGeom>
            <a:avLst/>
            <a:gdLst/>
            <a:ahLst/>
            <a:cxnLst/>
            <a:rect l="l" t="t" r="r" b="b"/>
            <a:pathLst>
              <a:path w="4079875" h="6858000">
                <a:moveTo>
                  <a:pt x="0" y="0"/>
                </a:moveTo>
                <a:lnTo>
                  <a:pt x="1271875" y="0"/>
                </a:lnTo>
                <a:lnTo>
                  <a:pt x="1320689" y="25967"/>
                </a:lnTo>
                <a:lnTo>
                  <a:pt x="1369849" y="52627"/>
                </a:lnTo>
                <a:lnTo>
                  <a:pt x="1419701" y="81018"/>
                </a:lnTo>
                <a:lnTo>
                  <a:pt x="1469553" y="110794"/>
                </a:lnTo>
                <a:lnTo>
                  <a:pt x="1519752" y="141608"/>
                </a:lnTo>
                <a:lnTo>
                  <a:pt x="1569950" y="173807"/>
                </a:lnTo>
                <a:lnTo>
                  <a:pt x="1621187" y="207738"/>
                </a:lnTo>
                <a:lnTo>
                  <a:pt x="1672078" y="243053"/>
                </a:lnTo>
                <a:lnTo>
                  <a:pt x="1722969" y="279407"/>
                </a:lnTo>
                <a:lnTo>
                  <a:pt x="1774206" y="317493"/>
                </a:lnTo>
                <a:lnTo>
                  <a:pt x="1825789" y="356963"/>
                </a:lnTo>
                <a:lnTo>
                  <a:pt x="1877373" y="398164"/>
                </a:lnTo>
                <a:lnTo>
                  <a:pt x="1928956" y="440751"/>
                </a:lnTo>
                <a:lnTo>
                  <a:pt x="1980539" y="485068"/>
                </a:lnTo>
                <a:lnTo>
                  <a:pt x="2006850" y="507573"/>
                </a:lnTo>
                <a:lnTo>
                  <a:pt x="2032815" y="530770"/>
                </a:lnTo>
                <a:lnTo>
                  <a:pt x="2084398" y="578204"/>
                </a:lnTo>
                <a:lnTo>
                  <a:pt x="2135982" y="627022"/>
                </a:lnTo>
                <a:lnTo>
                  <a:pt x="2188257" y="678264"/>
                </a:lnTo>
                <a:lnTo>
                  <a:pt x="2239841" y="730891"/>
                </a:lnTo>
                <a:lnTo>
                  <a:pt x="2291424" y="784903"/>
                </a:lnTo>
                <a:lnTo>
                  <a:pt x="2342661" y="841339"/>
                </a:lnTo>
                <a:lnTo>
                  <a:pt x="2394590" y="899159"/>
                </a:lnTo>
                <a:lnTo>
                  <a:pt x="2445481" y="959057"/>
                </a:lnTo>
                <a:lnTo>
                  <a:pt x="2496718" y="1020339"/>
                </a:lnTo>
                <a:lnTo>
                  <a:pt x="2522337" y="1052193"/>
                </a:lnTo>
                <a:lnTo>
                  <a:pt x="2547263" y="1084046"/>
                </a:lnTo>
                <a:lnTo>
                  <a:pt x="2598154" y="1149483"/>
                </a:lnTo>
                <a:lnTo>
                  <a:pt x="2648699" y="1216998"/>
                </a:lnTo>
                <a:lnTo>
                  <a:pt x="2698551" y="1286590"/>
                </a:lnTo>
                <a:lnTo>
                  <a:pt x="2748403" y="1357914"/>
                </a:lnTo>
                <a:lnTo>
                  <a:pt x="2773329" y="1394268"/>
                </a:lnTo>
                <a:lnTo>
                  <a:pt x="2797909" y="1431314"/>
                </a:lnTo>
                <a:lnTo>
                  <a:pt x="2847069" y="1507139"/>
                </a:lnTo>
                <a:lnTo>
                  <a:pt x="2895537" y="1584694"/>
                </a:lnTo>
                <a:lnTo>
                  <a:pt x="3043709" y="1454858"/>
                </a:lnTo>
                <a:lnTo>
                  <a:pt x="3191535" y="1325368"/>
                </a:lnTo>
                <a:lnTo>
                  <a:pt x="3339707" y="1195186"/>
                </a:lnTo>
                <a:lnTo>
                  <a:pt x="3487533" y="1065696"/>
                </a:lnTo>
                <a:lnTo>
                  <a:pt x="3635705" y="935859"/>
                </a:lnTo>
                <a:lnTo>
                  <a:pt x="3783877" y="806369"/>
                </a:lnTo>
                <a:lnTo>
                  <a:pt x="3931703" y="676533"/>
                </a:lnTo>
                <a:lnTo>
                  <a:pt x="4079875" y="546697"/>
                </a:lnTo>
                <a:lnTo>
                  <a:pt x="4079875" y="6858000"/>
                </a:lnTo>
                <a:lnTo>
                  <a:pt x="0" y="685800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 name="Date Placeholder 3"/>
          <p:cNvSpPr>
            <a:spLocks noGrp="1"/>
          </p:cNvSpPr>
          <p:nvPr>
            <p:ph type="dt" sz="half" idx="10"/>
          </p:nvPr>
        </p:nvSpPr>
        <p:spPr/>
        <p:txBody>
          <a:bodyPr/>
          <a:lstStyle>
            <a:lvl1pPr>
              <a:defRPr>
                <a:noFill/>
              </a:defRPr>
            </a:lvl1pPr>
          </a:lstStyle>
          <a:p>
            <a:fld id="{2AB27B0C-6149-4509-A205-1581F128AD59}" type="datetime1">
              <a:rPr lang="fi-FI" smtClean="0"/>
              <a:t>7.11.2024</a:t>
            </a:fld>
            <a:endParaRPr lang="en-US"/>
          </a:p>
        </p:txBody>
      </p:sp>
      <p:sp>
        <p:nvSpPr>
          <p:cNvPr id="5" name="Footer Placeholder 4"/>
          <p:cNvSpPr>
            <a:spLocks noGrp="1"/>
          </p:cNvSpPr>
          <p:nvPr>
            <p:ph type="ftr" sz="quarter" idx="11"/>
          </p:nvPr>
        </p:nvSpPr>
        <p:spPr/>
        <p:txBody>
          <a:bodyPr/>
          <a:lstStyle>
            <a:lvl1pPr>
              <a:defRPr>
                <a:noFill/>
              </a:defRPr>
            </a:lvl1pPr>
          </a:lstStyle>
          <a:p>
            <a:r>
              <a:rPr lang="en-US"/>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en-US" smtClean="0"/>
              <a:pPr/>
              <a:t>‹#›</a:t>
            </a:fld>
            <a:endParaRPr lang="en-US"/>
          </a:p>
        </p:txBody>
      </p:sp>
      <p:sp>
        <p:nvSpPr>
          <p:cNvPr id="11" name="Text Placeholder 10"/>
          <p:cNvSpPr>
            <a:spLocks noGrp="1"/>
          </p:cNvSpPr>
          <p:nvPr>
            <p:ph type="body" sz="quarter" idx="13" hasCustomPrompt="1"/>
          </p:nvPr>
        </p:nvSpPr>
        <p:spPr>
          <a:xfrm>
            <a:off x="8688360" y="2205038"/>
            <a:ext cx="2303490" cy="3671887"/>
          </a:xfrm>
        </p:spPr>
        <p:txBody>
          <a:bodyPr/>
          <a:lstStyle>
            <a:lvl1pPr>
              <a:defRPr b="1">
                <a:solidFill>
                  <a:schemeClr val="bg1"/>
                </a:solidFill>
                <a:latin typeface="+mn-lt"/>
              </a:defRPr>
            </a:lvl1pPr>
            <a:lvl2pPr>
              <a:buClrTx/>
              <a:defRPr b="1">
                <a:solidFill>
                  <a:schemeClr val="bg1"/>
                </a:solidFill>
                <a:latin typeface="+mn-lt"/>
              </a:defRPr>
            </a:lvl2pPr>
            <a:lvl3pPr>
              <a:buClrTx/>
              <a:defRPr b="1">
                <a:solidFill>
                  <a:schemeClr val="bg1"/>
                </a:solidFill>
                <a:latin typeface="+mn-lt"/>
              </a:defRPr>
            </a:lvl3pPr>
            <a:lvl4pPr>
              <a:buClrTx/>
              <a:defRPr b="1">
                <a:solidFill>
                  <a:schemeClr val="bg1"/>
                </a:solidFill>
                <a:latin typeface="+mn-lt"/>
              </a:defRPr>
            </a:lvl4pPr>
            <a:lvl5pPr>
              <a:buClrTx/>
              <a:defRPr b="1">
                <a:solidFill>
                  <a:schemeClr val="bg1"/>
                </a:solidFill>
                <a:latin typeface="+mn-lt"/>
              </a:defRPr>
            </a:lvl5pPr>
            <a:lvl6pPr marL="1357312" indent="-285750">
              <a:buClrTx/>
              <a:buFont typeface="Arial" panose="020B0604020202020204" pitchFamily="34" charset="0"/>
              <a:buChar char="•"/>
              <a:defRPr b="1">
                <a:solidFill>
                  <a:schemeClr val="bg1"/>
                </a:solidFill>
                <a:latin typeface="+mn-lt"/>
              </a:defRPr>
            </a:lvl6pPr>
            <a:lvl7pPr marL="1612900" indent="-266700">
              <a:buClrTx/>
              <a:buFont typeface="Arial" panose="020B0604020202020204" pitchFamily="34" charset="0"/>
              <a:buChar char="•"/>
              <a:defRPr b="1">
                <a:solidFill>
                  <a:schemeClr val="bg1"/>
                </a:solidFill>
                <a:latin typeface="+mn-lt"/>
              </a:defRPr>
            </a:lvl7pPr>
            <a:lvl8pPr marL="1878013" indent="-265113">
              <a:buClrTx/>
              <a:buFont typeface="Arial" panose="020B0604020202020204" pitchFamily="34" charset="0"/>
              <a:buChar char="•"/>
              <a:defRPr b="1">
                <a:solidFill>
                  <a:schemeClr val="bg1"/>
                </a:solidFill>
                <a:latin typeface="+mn-lt"/>
              </a:defRPr>
            </a:lvl8pPr>
            <a:lvl9pPr marL="2152650" indent="-274638">
              <a:buClrTx/>
              <a:buFont typeface="Arial" panose="020B0604020202020204" pitchFamily="34" charset="0"/>
              <a:buChar char="•"/>
              <a:defRPr b="1">
                <a:solidFill>
                  <a:schemeClr val="bg1"/>
                </a:solidFill>
                <a:latin typeface="+mn-lt"/>
              </a:defRPr>
            </a:lvl9pPr>
          </a:lstStyle>
          <a:p>
            <a:pPr lvl="0"/>
            <a:r>
              <a:rPr lang="fi-FI" noProof="0"/>
              <a:t>Lisää teksti napsauttamalla</a:t>
            </a:r>
          </a:p>
          <a:p>
            <a:pPr lvl="1"/>
            <a:r>
              <a:rPr lang="fi-FI" noProof="0"/>
              <a:t>Second level</a:t>
            </a:r>
          </a:p>
        </p:txBody>
      </p:sp>
    </p:spTree>
    <p:extLst>
      <p:ext uri="{BB962C8B-B14F-4D97-AF65-F5344CB8AC3E}">
        <p14:creationId xmlns:p14="http://schemas.microsoft.com/office/powerpoint/2010/main" val="304114269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tkäsisältö">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0150" y="1125538"/>
            <a:ext cx="9791700" cy="276999"/>
          </a:xfrm>
        </p:spPr>
        <p:txBody>
          <a:bodyPr anchor="b" anchorCtr="0">
            <a:spAutoFit/>
          </a:bodyPr>
          <a:lstStyle>
            <a:lvl1pPr>
              <a:lnSpc>
                <a:spcPct val="90000"/>
              </a:lnSpc>
              <a:defRPr sz="2000" b="1" cap="none" spc="0" baseline="0">
                <a:solidFill>
                  <a:schemeClr val="accent1"/>
                </a:solidFill>
              </a:defRPr>
            </a:lvl1pPr>
          </a:lstStyle>
          <a:p>
            <a:r>
              <a:rPr lang="fi-FI" noProof="0"/>
              <a:t>Lisää otsikko napsauttamalla </a:t>
            </a:r>
          </a:p>
        </p:txBody>
      </p:sp>
      <p:sp>
        <p:nvSpPr>
          <p:cNvPr id="4" name="Date Placeholder 3"/>
          <p:cNvSpPr>
            <a:spLocks noGrp="1"/>
          </p:cNvSpPr>
          <p:nvPr>
            <p:ph type="dt" sz="half" idx="10"/>
          </p:nvPr>
        </p:nvSpPr>
        <p:spPr/>
        <p:txBody>
          <a:bodyPr/>
          <a:lstStyle/>
          <a:p>
            <a:fld id="{B2C3EC1C-FB94-4153-B6E3-27DAEDDDDE8C}"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7" name="Content Placeholder 6"/>
          <p:cNvSpPr>
            <a:spLocks noGrp="1"/>
          </p:cNvSpPr>
          <p:nvPr>
            <p:ph sz="quarter" idx="15" hasCustomPrompt="1"/>
          </p:nvPr>
        </p:nvSpPr>
        <p:spPr>
          <a:xfrm>
            <a:off x="1200150" y="1628775"/>
            <a:ext cx="9791700" cy="4248150"/>
          </a:xfrm>
        </p:spPr>
        <p:txBody>
          <a:bodyPr/>
          <a:lstStyle>
            <a:lvl1pPr>
              <a:defRPr sz="1600"/>
            </a:lvl1pPr>
            <a:lvl2pPr>
              <a:defRPr sz="1600"/>
            </a:lvl2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Tree>
    <p:extLst>
      <p:ext uri="{BB962C8B-B14F-4D97-AF65-F5344CB8AC3E}">
        <p14:creationId xmlns:p14="http://schemas.microsoft.com/office/powerpoint/2010/main" val="138091816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tkäsisältö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0150" y="1125537"/>
            <a:ext cx="9791700" cy="935037"/>
          </a:xfrm>
        </p:spPr>
        <p:txBody>
          <a:bodyPr/>
          <a:lstStyle>
            <a:lvl1pPr>
              <a:defRPr/>
            </a:lvl1pPr>
          </a:lstStyle>
          <a:p>
            <a:r>
              <a:rPr lang="fi-FI" noProof="0"/>
              <a:t>Lisää otsikko napsauttamalla </a:t>
            </a:r>
          </a:p>
        </p:txBody>
      </p:sp>
      <p:sp>
        <p:nvSpPr>
          <p:cNvPr id="4" name="Date Placeholder 3"/>
          <p:cNvSpPr>
            <a:spLocks noGrp="1"/>
          </p:cNvSpPr>
          <p:nvPr>
            <p:ph type="dt" sz="half" idx="10"/>
          </p:nvPr>
        </p:nvSpPr>
        <p:spPr/>
        <p:txBody>
          <a:bodyPr/>
          <a:lstStyle/>
          <a:p>
            <a:fld id="{3940E138-8ED1-48CE-A906-900C4E8F9988}"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10" name="Text Placeholder 9"/>
          <p:cNvSpPr>
            <a:spLocks noGrp="1"/>
          </p:cNvSpPr>
          <p:nvPr>
            <p:ph type="body" sz="quarter" idx="14" hasCustomPrompt="1"/>
          </p:nvPr>
        </p:nvSpPr>
        <p:spPr>
          <a:xfrm>
            <a:off x="1200150" y="2348847"/>
            <a:ext cx="9791700" cy="936130"/>
          </a:xfrm>
        </p:spPr>
        <p:txBody>
          <a:bodyPr/>
          <a:lstStyle>
            <a:lvl1pPr>
              <a:spcBef>
                <a:spcPts val="0"/>
              </a:spcBef>
              <a:defRPr sz="1600"/>
            </a:lvl1pPr>
            <a:lvl2pPr>
              <a:spcBef>
                <a:spcPts val="0"/>
              </a:spcBef>
              <a:defRPr sz="1600"/>
            </a:lvl2pPr>
          </a:lstStyle>
          <a:p>
            <a:pPr lvl="0"/>
            <a:r>
              <a:rPr lang="fi-FI" noProof="0"/>
              <a:t>Lisää teksti napsauttamalla</a:t>
            </a:r>
          </a:p>
          <a:p>
            <a:pPr lvl="1"/>
            <a:r>
              <a:rPr lang="fi-FI" noProof="0"/>
              <a:t>Second level</a:t>
            </a:r>
          </a:p>
        </p:txBody>
      </p:sp>
      <p:sp>
        <p:nvSpPr>
          <p:cNvPr id="12" name="Text Placeholder 2"/>
          <p:cNvSpPr>
            <a:spLocks noGrp="1"/>
          </p:cNvSpPr>
          <p:nvPr>
            <p:ph type="body" idx="1" hasCustomPrompt="1"/>
          </p:nvPr>
        </p:nvSpPr>
        <p:spPr>
          <a:xfrm>
            <a:off x="1201737" y="2060807"/>
            <a:ext cx="9791701" cy="288001"/>
          </a:xfrm>
        </p:spPr>
        <p:txBody>
          <a:bodyPr anchor="t" anchorCtr="0"/>
          <a:lstStyle>
            <a:lvl1pPr marL="0" indent="0">
              <a:spcBef>
                <a:spcPts val="0"/>
              </a:spcBef>
              <a:buNone/>
              <a:defRPr sz="16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noProof="0"/>
              <a:t>Lisää alaotsikko napsauttamalla </a:t>
            </a:r>
          </a:p>
        </p:txBody>
      </p:sp>
      <p:sp>
        <p:nvSpPr>
          <p:cNvPr id="13" name="Text Placeholder 4"/>
          <p:cNvSpPr>
            <a:spLocks noGrp="1"/>
          </p:cNvSpPr>
          <p:nvPr>
            <p:ph type="body" sz="quarter" idx="3" hasCustomPrompt="1"/>
          </p:nvPr>
        </p:nvSpPr>
        <p:spPr>
          <a:xfrm>
            <a:off x="1193598" y="3356986"/>
            <a:ext cx="9799839" cy="288001"/>
          </a:xfrm>
        </p:spPr>
        <p:txBody>
          <a:bodyPr anchor="t" anchorCtr="0"/>
          <a:lstStyle>
            <a:lvl1pPr marL="0" indent="0">
              <a:spcBef>
                <a:spcPts val="0"/>
              </a:spcBef>
              <a:buNone/>
              <a:defRPr sz="16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noProof="0"/>
              <a:t>Lisää alaotsikko napsauttamalla </a:t>
            </a:r>
          </a:p>
        </p:txBody>
      </p:sp>
      <p:sp>
        <p:nvSpPr>
          <p:cNvPr id="15" name="Text Placeholder 9"/>
          <p:cNvSpPr>
            <a:spLocks noGrp="1"/>
          </p:cNvSpPr>
          <p:nvPr>
            <p:ph type="body" sz="quarter" idx="15" hasCustomPrompt="1"/>
          </p:nvPr>
        </p:nvSpPr>
        <p:spPr>
          <a:xfrm>
            <a:off x="1200150" y="3645027"/>
            <a:ext cx="9793288" cy="936130"/>
          </a:xfrm>
        </p:spPr>
        <p:txBody>
          <a:bodyPr/>
          <a:lstStyle>
            <a:lvl1pPr>
              <a:spcBef>
                <a:spcPts val="0"/>
              </a:spcBef>
              <a:defRPr sz="1600"/>
            </a:lvl1pPr>
            <a:lvl2pPr>
              <a:spcBef>
                <a:spcPts val="0"/>
              </a:spcBef>
              <a:defRPr sz="1600"/>
            </a:lvl2pPr>
          </a:lstStyle>
          <a:p>
            <a:pPr lvl="0"/>
            <a:r>
              <a:rPr lang="fi-FI" noProof="0"/>
              <a:t>Lisää teksti napsauttamalla</a:t>
            </a:r>
          </a:p>
          <a:p>
            <a:pPr lvl="1"/>
            <a:r>
              <a:rPr lang="fi-FI" noProof="0"/>
              <a:t>Second level</a:t>
            </a:r>
          </a:p>
        </p:txBody>
      </p:sp>
      <p:sp>
        <p:nvSpPr>
          <p:cNvPr id="16" name="Text Placeholder 4"/>
          <p:cNvSpPr>
            <a:spLocks noGrp="1"/>
          </p:cNvSpPr>
          <p:nvPr>
            <p:ph type="body" sz="quarter" idx="16" hasCustomPrompt="1"/>
          </p:nvPr>
        </p:nvSpPr>
        <p:spPr>
          <a:xfrm>
            <a:off x="1193598" y="4653166"/>
            <a:ext cx="9799839" cy="288001"/>
          </a:xfrm>
        </p:spPr>
        <p:txBody>
          <a:bodyPr anchor="t" anchorCtr="0"/>
          <a:lstStyle>
            <a:lvl1pPr marL="0" indent="0">
              <a:spcBef>
                <a:spcPts val="0"/>
              </a:spcBef>
              <a:buNone/>
              <a:defRPr sz="16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noProof="0"/>
              <a:t>Lisää alaotsikko napsauttamalla </a:t>
            </a:r>
          </a:p>
        </p:txBody>
      </p:sp>
      <p:sp>
        <p:nvSpPr>
          <p:cNvPr id="17" name="Text Placeholder 9"/>
          <p:cNvSpPr>
            <a:spLocks noGrp="1"/>
          </p:cNvSpPr>
          <p:nvPr>
            <p:ph type="body" sz="quarter" idx="17" hasCustomPrompt="1"/>
          </p:nvPr>
        </p:nvSpPr>
        <p:spPr>
          <a:xfrm>
            <a:off x="1200150" y="4941208"/>
            <a:ext cx="9793288" cy="936064"/>
          </a:xfrm>
        </p:spPr>
        <p:txBody>
          <a:bodyPr/>
          <a:lstStyle>
            <a:lvl1pPr>
              <a:spcBef>
                <a:spcPts val="0"/>
              </a:spcBef>
              <a:defRPr sz="1600"/>
            </a:lvl1pPr>
            <a:lvl2pPr>
              <a:spcBef>
                <a:spcPts val="0"/>
              </a:spcBef>
              <a:defRPr sz="1600"/>
            </a:lvl2pPr>
          </a:lstStyle>
          <a:p>
            <a:pPr lvl="0"/>
            <a:r>
              <a:rPr lang="fi-FI" noProof="0"/>
              <a:t>Lisää teksti napsauttamalla</a:t>
            </a:r>
          </a:p>
          <a:p>
            <a:pPr lvl="1"/>
            <a:r>
              <a:rPr lang="fi-FI" noProof="0"/>
              <a:t>Second level</a:t>
            </a:r>
          </a:p>
        </p:txBody>
      </p:sp>
    </p:spTree>
    <p:extLst>
      <p:ext uri="{BB962C8B-B14F-4D97-AF65-F5344CB8AC3E}">
        <p14:creationId xmlns:p14="http://schemas.microsoft.com/office/powerpoint/2010/main" val="182881428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aavio ja korostu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0150" y="1125538"/>
            <a:ext cx="6336050" cy="276999"/>
          </a:xfrm>
        </p:spPr>
        <p:txBody>
          <a:bodyPr anchor="b" anchorCtr="0">
            <a:spAutoFit/>
          </a:bodyPr>
          <a:lstStyle>
            <a:lvl1pPr>
              <a:lnSpc>
                <a:spcPct val="90000"/>
              </a:lnSpc>
              <a:defRPr sz="2000" b="1" cap="none" spc="0" baseline="0">
                <a:solidFill>
                  <a:schemeClr val="accent1"/>
                </a:solidFill>
              </a:defRPr>
            </a:lvl1pPr>
          </a:lstStyle>
          <a:p>
            <a:r>
              <a:rPr lang="fi-FI" noProof="0"/>
              <a:t>Lisää otsikko napsauttamalla </a:t>
            </a:r>
          </a:p>
        </p:txBody>
      </p:sp>
      <p:sp>
        <p:nvSpPr>
          <p:cNvPr id="4" name="Date Placeholder 3"/>
          <p:cNvSpPr>
            <a:spLocks noGrp="1"/>
          </p:cNvSpPr>
          <p:nvPr>
            <p:ph type="dt" sz="half" idx="10"/>
          </p:nvPr>
        </p:nvSpPr>
        <p:spPr/>
        <p:txBody>
          <a:bodyPr/>
          <a:lstStyle/>
          <a:p>
            <a:fld id="{890BF2B0-E342-47F9-853B-20EBEB72CF5C}"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11" name="Freeform 10"/>
          <p:cNvSpPr>
            <a:spLocks noChangeAspect="1"/>
          </p:cNvSpPr>
          <p:nvPr userDrawn="1"/>
        </p:nvSpPr>
        <p:spPr bwMode="auto">
          <a:xfrm>
            <a:off x="8112125" y="0"/>
            <a:ext cx="4079875" cy="6858000"/>
          </a:xfrm>
          <a:custGeom>
            <a:avLst/>
            <a:gdLst/>
            <a:ahLst/>
            <a:cxnLst/>
            <a:rect l="l" t="t" r="r" b="b"/>
            <a:pathLst>
              <a:path w="4079875" h="6858000">
                <a:moveTo>
                  <a:pt x="0" y="0"/>
                </a:moveTo>
                <a:lnTo>
                  <a:pt x="1271875" y="0"/>
                </a:lnTo>
                <a:lnTo>
                  <a:pt x="1320689" y="25967"/>
                </a:lnTo>
                <a:lnTo>
                  <a:pt x="1369849" y="52627"/>
                </a:lnTo>
                <a:lnTo>
                  <a:pt x="1419701" y="81018"/>
                </a:lnTo>
                <a:lnTo>
                  <a:pt x="1469553" y="110794"/>
                </a:lnTo>
                <a:lnTo>
                  <a:pt x="1519752" y="141608"/>
                </a:lnTo>
                <a:lnTo>
                  <a:pt x="1569950" y="173807"/>
                </a:lnTo>
                <a:lnTo>
                  <a:pt x="1621187" y="207738"/>
                </a:lnTo>
                <a:lnTo>
                  <a:pt x="1672078" y="243053"/>
                </a:lnTo>
                <a:lnTo>
                  <a:pt x="1722969" y="279407"/>
                </a:lnTo>
                <a:lnTo>
                  <a:pt x="1774206" y="317493"/>
                </a:lnTo>
                <a:lnTo>
                  <a:pt x="1825789" y="356963"/>
                </a:lnTo>
                <a:lnTo>
                  <a:pt x="1877373" y="398164"/>
                </a:lnTo>
                <a:lnTo>
                  <a:pt x="1928956" y="440751"/>
                </a:lnTo>
                <a:lnTo>
                  <a:pt x="1980539" y="485068"/>
                </a:lnTo>
                <a:lnTo>
                  <a:pt x="2006850" y="507573"/>
                </a:lnTo>
                <a:lnTo>
                  <a:pt x="2032815" y="530770"/>
                </a:lnTo>
                <a:lnTo>
                  <a:pt x="2084398" y="578204"/>
                </a:lnTo>
                <a:lnTo>
                  <a:pt x="2135982" y="627022"/>
                </a:lnTo>
                <a:lnTo>
                  <a:pt x="2188257" y="678264"/>
                </a:lnTo>
                <a:lnTo>
                  <a:pt x="2239841" y="730891"/>
                </a:lnTo>
                <a:lnTo>
                  <a:pt x="2291424" y="784903"/>
                </a:lnTo>
                <a:lnTo>
                  <a:pt x="2342661" y="841339"/>
                </a:lnTo>
                <a:lnTo>
                  <a:pt x="2394590" y="899159"/>
                </a:lnTo>
                <a:lnTo>
                  <a:pt x="2445481" y="959057"/>
                </a:lnTo>
                <a:lnTo>
                  <a:pt x="2496718" y="1020339"/>
                </a:lnTo>
                <a:lnTo>
                  <a:pt x="2522337" y="1052193"/>
                </a:lnTo>
                <a:lnTo>
                  <a:pt x="2547263" y="1084046"/>
                </a:lnTo>
                <a:lnTo>
                  <a:pt x="2598154" y="1149483"/>
                </a:lnTo>
                <a:lnTo>
                  <a:pt x="2648699" y="1216998"/>
                </a:lnTo>
                <a:lnTo>
                  <a:pt x="2698551" y="1286590"/>
                </a:lnTo>
                <a:lnTo>
                  <a:pt x="2748403" y="1357914"/>
                </a:lnTo>
                <a:lnTo>
                  <a:pt x="2773329" y="1394268"/>
                </a:lnTo>
                <a:lnTo>
                  <a:pt x="2797909" y="1431314"/>
                </a:lnTo>
                <a:lnTo>
                  <a:pt x="2847069" y="1507139"/>
                </a:lnTo>
                <a:lnTo>
                  <a:pt x="2895537" y="1584694"/>
                </a:lnTo>
                <a:lnTo>
                  <a:pt x="3043709" y="1454858"/>
                </a:lnTo>
                <a:lnTo>
                  <a:pt x="3191535" y="1325368"/>
                </a:lnTo>
                <a:lnTo>
                  <a:pt x="3339707" y="1195186"/>
                </a:lnTo>
                <a:lnTo>
                  <a:pt x="3487533" y="1065696"/>
                </a:lnTo>
                <a:lnTo>
                  <a:pt x="3635705" y="935859"/>
                </a:lnTo>
                <a:lnTo>
                  <a:pt x="3783877" y="806369"/>
                </a:lnTo>
                <a:lnTo>
                  <a:pt x="3931703" y="676533"/>
                </a:lnTo>
                <a:lnTo>
                  <a:pt x="4079875" y="546697"/>
                </a:lnTo>
                <a:lnTo>
                  <a:pt x="4079875" y="6858000"/>
                </a:lnTo>
                <a:lnTo>
                  <a:pt x="0" y="685800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fi-FI"/>
          </a:p>
        </p:txBody>
      </p:sp>
      <p:sp>
        <p:nvSpPr>
          <p:cNvPr id="8" name="Text Placeholder 10"/>
          <p:cNvSpPr>
            <a:spLocks noGrp="1"/>
          </p:cNvSpPr>
          <p:nvPr>
            <p:ph type="body" sz="quarter" idx="13" hasCustomPrompt="1"/>
          </p:nvPr>
        </p:nvSpPr>
        <p:spPr>
          <a:xfrm>
            <a:off x="8688360" y="2205038"/>
            <a:ext cx="2303490" cy="3671887"/>
          </a:xfrm>
        </p:spPr>
        <p:txBody>
          <a:bodyPr/>
          <a:lstStyle>
            <a:lvl1pPr>
              <a:defRPr b="1">
                <a:solidFill>
                  <a:schemeClr val="bg1"/>
                </a:solidFill>
                <a:latin typeface="+mn-lt"/>
              </a:defRPr>
            </a:lvl1pPr>
            <a:lvl2pPr>
              <a:buClrTx/>
              <a:defRPr b="1">
                <a:solidFill>
                  <a:schemeClr val="bg1"/>
                </a:solidFill>
                <a:latin typeface="+mn-lt"/>
              </a:defRPr>
            </a:lvl2pPr>
            <a:lvl3pPr>
              <a:buClrTx/>
              <a:defRPr b="1">
                <a:solidFill>
                  <a:schemeClr val="bg1"/>
                </a:solidFill>
                <a:latin typeface="+mn-lt"/>
              </a:defRPr>
            </a:lvl3pPr>
            <a:lvl4pPr>
              <a:buClrTx/>
              <a:defRPr b="1">
                <a:solidFill>
                  <a:schemeClr val="bg1"/>
                </a:solidFill>
                <a:latin typeface="+mn-lt"/>
              </a:defRPr>
            </a:lvl4pPr>
            <a:lvl5pPr>
              <a:buClrTx/>
              <a:defRPr b="1">
                <a:solidFill>
                  <a:schemeClr val="bg1"/>
                </a:solidFill>
                <a:latin typeface="+mn-lt"/>
              </a:defRPr>
            </a:lvl5pPr>
            <a:lvl6pPr marL="1357312" indent="-285750">
              <a:buClrTx/>
              <a:buFont typeface="Arial" panose="020B0604020202020204" pitchFamily="34" charset="0"/>
              <a:buChar char="•"/>
              <a:defRPr b="1">
                <a:solidFill>
                  <a:schemeClr val="bg1"/>
                </a:solidFill>
                <a:latin typeface="+mn-lt"/>
              </a:defRPr>
            </a:lvl6pPr>
            <a:lvl7pPr marL="1612900" indent="-266700">
              <a:buClrTx/>
              <a:buFont typeface="Arial" panose="020B0604020202020204" pitchFamily="34" charset="0"/>
              <a:buChar char="•"/>
              <a:defRPr b="1">
                <a:solidFill>
                  <a:schemeClr val="bg1"/>
                </a:solidFill>
                <a:latin typeface="+mn-lt"/>
              </a:defRPr>
            </a:lvl7pPr>
            <a:lvl8pPr marL="1878013" indent="-265113">
              <a:buClrTx/>
              <a:buFont typeface="Arial" panose="020B0604020202020204" pitchFamily="34" charset="0"/>
              <a:buChar char="•"/>
              <a:defRPr b="1">
                <a:solidFill>
                  <a:schemeClr val="bg1"/>
                </a:solidFill>
                <a:latin typeface="+mn-lt"/>
              </a:defRPr>
            </a:lvl8pPr>
            <a:lvl9pPr marL="2152650" indent="-274638">
              <a:buClrTx/>
              <a:buFont typeface="Arial" panose="020B0604020202020204" pitchFamily="34" charset="0"/>
              <a:buChar char="•"/>
              <a:defRPr b="1">
                <a:solidFill>
                  <a:schemeClr val="bg1"/>
                </a:solidFill>
                <a:latin typeface="+mn-lt"/>
              </a:defRPr>
            </a:lvl9pPr>
          </a:lstStyle>
          <a:p>
            <a:r>
              <a:rPr lang="fi-FI" noProof="0"/>
              <a:t>Lisää alaotsikko napsauttamalla </a:t>
            </a:r>
          </a:p>
          <a:p>
            <a:pPr lvl="1"/>
            <a:r>
              <a:rPr lang="fi-FI" noProof="0"/>
              <a:t>Second level</a:t>
            </a:r>
          </a:p>
        </p:txBody>
      </p:sp>
      <p:sp>
        <p:nvSpPr>
          <p:cNvPr id="10" name="Text Placeholder 4"/>
          <p:cNvSpPr>
            <a:spLocks noGrp="1"/>
          </p:cNvSpPr>
          <p:nvPr>
            <p:ph type="body" sz="quarter" idx="3" hasCustomPrompt="1"/>
          </p:nvPr>
        </p:nvSpPr>
        <p:spPr>
          <a:xfrm>
            <a:off x="1200150" y="5876925"/>
            <a:ext cx="6336050" cy="153888"/>
          </a:xfrm>
        </p:spPr>
        <p:txBody>
          <a:bodyPr anchor="t" anchorCtr="0">
            <a:spAutoFit/>
          </a:bodyPr>
          <a:lstStyle>
            <a:lvl1pPr marL="0" indent="0">
              <a:spcBef>
                <a:spcPts val="0"/>
              </a:spcBef>
              <a:buNone/>
              <a:defRPr sz="1000" b="0" i="1">
                <a:solidFill>
                  <a:schemeClr val="tx1"/>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lähde </a:t>
            </a:r>
          </a:p>
        </p:txBody>
      </p:sp>
      <p:sp>
        <p:nvSpPr>
          <p:cNvPr id="12" name="Chart Placeholder 11"/>
          <p:cNvSpPr>
            <a:spLocks noGrp="1"/>
          </p:cNvSpPr>
          <p:nvPr>
            <p:ph type="chart" sz="quarter" idx="14" hasCustomPrompt="1"/>
          </p:nvPr>
        </p:nvSpPr>
        <p:spPr>
          <a:xfrm>
            <a:off x="1200150" y="1628775"/>
            <a:ext cx="6335713" cy="4248150"/>
          </a:xfrm>
        </p:spPr>
        <p:txBody>
          <a:bodyPr/>
          <a:lstStyle>
            <a:lvl1pPr>
              <a:defRPr sz="1000" baseline="0"/>
            </a:lvl1pPr>
          </a:lstStyle>
          <a:p>
            <a:r>
              <a:rPr lang="fi-FI" noProof="0"/>
              <a:t>Lisää kaavio </a:t>
            </a:r>
          </a:p>
        </p:txBody>
      </p:sp>
    </p:spTree>
    <p:extLst>
      <p:ext uri="{BB962C8B-B14F-4D97-AF65-F5344CB8AC3E}">
        <p14:creationId xmlns:p14="http://schemas.microsoft.com/office/powerpoint/2010/main" val="7509184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aavio ">
    <p:spTree>
      <p:nvGrpSpPr>
        <p:cNvPr id="1" name=""/>
        <p:cNvGrpSpPr/>
        <p:nvPr/>
      </p:nvGrpSpPr>
      <p:grpSpPr>
        <a:xfrm>
          <a:off x="0" y="0"/>
          <a:ext cx="0" cy="0"/>
          <a:chOff x="0" y="0"/>
          <a:chExt cx="0" cy="0"/>
        </a:xfrm>
      </p:grpSpPr>
      <p:sp>
        <p:nvSpPr>
          <p:cNvPr id="14" name="Freeform 13"/>
          <p:cNvSpPr>
            <a:spLocks noChangeAspect="1"/>
          </p:cNvSpPr>
          <p:nvPr userDrawn="1"/>
        </p:nvSpPr>
        <p:spPr bwMode="auto">
          <a:xfrm flipV="1">
            <a:off x="9384000" y="5273306"/>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125538"/>
            <a:ext cx="9791700" cy="276999"/>
          </a:xfrm>
        </p:spPr>
        <p:txBody>
          <a:bodyPr anchor="b" anchorCtr="0">
            <a:spAutoFit/>
          </a:bodyPr>
          <a:lstStyle>
            <a:lvl1pPr>
              <a:lnSpc>
                <a:spcPct val="90000"/>
              </a:lnSpc>
              <a:defRPr sz="2000" b="1" cap="none" spc="0" baseline="0">
                <a:solidFill>
                  <a:schemeClr val="accent1"/>
                </a:solidFill>
              </a:defRPr>
            </a:lvl1pPr>
          </a:lstStyle>
          <a:p>
            <a:r>
              <a:rPr lang="fi-FI" noProof="0"/>
              <a:t>Lisää otsikko napsauttamalla </a:t>
            </a:r>
          </a:p>
        </p:txBody>
      </p:sp>
      <p:sp>
        <p:nvSpPr>
          <p:cNvPr id="4" name="Date Placeholder 3"/>
          <p:cNvSpPr>
            <a:spLocks noGrp="1"/>
          </p:cNvSpPr>
          <p:nvPr>
            <p:ph type="dt" sz="half" idx="10"/>
          </p:nvPr>
        </p:nvSpPr>
        <p:spPr/>
        <p:txBody>
          <a:bodyPr/>
          <a:lstStyle/>
          <a:p>
            <a:fld id="{7597AA48-84FD-43B3-A0C6-251F15C26F18}"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10" name="Text Placeholder 4"/>
          <p:cNvSpPr>
            <a:spLocks noGrp="1"/>
          </p:cNvSpPr>
          <p:nvPr>
            <p:ph type="body" sz="quarter" idx="3" hasCustomPrompt="1"/>
          </p:nvPr>
        </p:nvSpPr>
        <p:spPr>
          <a:xfrm>
            <a:off x="1200149" y="5876925"/>
            <a:ext cx="7991475" cy="153888"/>
          </a:xfrm>
        </p:spPr>
        <p:txBody>
          <a:bodyPr wrap="square" anchor="t" anchorCtr="0">
            <a:spAutoFit/>
          </a:bodyPr>
          <a:lstStyle>
            <a:lvl1pPr marL="0" indent="0">
              <a:spcBef>
                <a:spcPts val="0"/>
              </a:spcBef>
              <a:buNone/>
              <a:defRPr sz="1000" b="0" i="1">
                <a:solidFill>
                  <a:schemeClr val="tx1"/>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lähde </a:t>
            </a:r>
          </a:p>
        </p:txBody>
      </p:sp>
      <p:sp>
        <p:nvSpPr>
          <p:cNvPr id="12" name="Chart Placeholder 11"/>
          <p:cNvSpPr>
            <a:spLocks noGrp="1"/>
          </p:cNvSpPr>
          <p:nvPr>
            <p:ph type="chart" sz="quarter" idx="14" hasCustomPrompt="1"/>
          </p:nvPr>
        </p:nvSpPr>
        <p:spPr>
          <a:xfrm>
            <a:off x="1200150" y="1628775"/>
            <a:ext cx="9791700" cy="4248150"/>
          </a:xfrm>
        </p:spPr>
        <p:txBody>
          <a:bodyPr/>
          <a:lstStyle>
            <a:lvl1pPr>
              <a:defRPr sz="1000"/>
            </a:lvl1pPr>
          </a:lstStyle>
          <a:p>
            <a:r>
              <a:rPr lang="fi-FI" noProof="0"/>
              <a:t>Lisää kaavio </a:t>
            </a:r>
          </a:p>
        </p:txBody>
      </p:sp>
    </p:spTree>
    <p:extLst>
      <p:ext uri="{BB962C8B-B14F-4D97-AF65-F5344CB8AC3E}">
        <p14:creationId xmlns:p14="http://schemas.microsoft.com/office/powerpoint/2010/main" val="80049696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Kaksi kaaviota">
    <p:spTree>
      <p:nvGrpSpPr>
        <p:cNvPr id="1" name=""/>
        <p:cNvGrpSpPr/>
        <p:nvPr/>
      </p:nvGrpSpPr>
      <p:grpSpPr>
        <a:xfrm>
          <a:off x="0" y="0"/>
          <a:ext cx="0" cy="0"/>
          <a:chOff x="0" y="0"/>
          <a:chExt cx="0" cy="0"/>
        </a:xfrm>
      </p:grpSpPr>
      <p:sp>
        <p:nvSpPr>
          <p:cNvPr id="14" name="Freeform 13"/>
          <p:cNvSpPr>
            <a:spLocks noChangeAspect="1"/>
          </p:cNvSpPr>
          <p:nvPr userDrawn="1"/>
        </p:nvSpPr>
        <p:spPr bwMode="auto">
          <a:xfrm flipV="1">
            <a:off x="9384000" y="5273306"/>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125538"/>
            <a:ext cx="9791700" cy="276999"/>
          </a:xfrm>
        </p:spPr>
        <p:txBody>
          <a:bodyPr anchor="b" anchorCtr="0">
            <a:spAutoFit/>
          </a:bodyPr>
          <a:lstStyle>
            <a:lvl1pPr>
              <a:lnSpc>
                <a:spcPct val="90000"/>
              </a:lnSpc>
              <a:defRPr sz="2000" b="1" cap="none" spc="0" baseline="0">
                <a:solidFill>
                  <a:schemeClr val="accent1"/>
                </a:solidFill>
              </a:defRPr>
            </a:lvl1pPr>
          </a:lstStyle>
          <a:p>
            <a:r>
              <a:rPr lang="fi-FI" noProof="0"/>
              <a:t>Lisää otsikko napsauttamalla </a:t>
            </a:r>
          </a:p>
        </p:txBody>
      </p:sp>
      <p:sp>
        <p:nvSpPr>
          <p:cNvPr id="4" name="Date Placeholder 3"/>
          <p:cNvSpPr>
            <a:spLocks noGrp="1"/>
          </p:cNvSpPr>
          <p:nvPr>
            <p:ph type="dt" sz="half" idx="10"/>
          </p:nvPr>
        </p:nvSpPr>
        <p:spPr/>
        <p:txBody>
          <a:bodyPr/>
          <a:lstStyle/>
          <a:p>
            <a:fld id="{E2A6E045-2ED2-4A7D-8079-9B02AF73A7B6}"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10" name="Text Placeholder 4"/>
          <p:cNvSpPr>
            <a:spLocks noGrp="1"/>
          </p:cNvSpPr>
          <p:nvPr>
            <p:ph type="body" sz="quarter" idx="3" hasCustomPrompt="1"/>
          </p:nvPr>
        </p:nvSpPr>
        <p:spPr>
          <a:xfrm>
            <a:off x="1200149" y="5876925"/>
            <a:ext cx="7991475" cy="153888"/>
          </a:xfrm>
        </p:spPr>
        <p:txBody>
          <a:bodyPr wrap="square" anchor="t" anchorCtr="0">
            <a:spAutoFit/>
          </a:bodyPr>
          <a:lstStyle>
            <a:lvl1pPr marL="0" indent="0">
              <a:spcBef>
                <a:spcPts val="0"/>
              </a:spcBef>
              <a:buNone/>
              <a:defRPr sz="1000" b="0" i="1">
                <a:solidFill>
                  <a:schemeClr val="tx1"/>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lähde </a:t>
            </a:r>
          </a:p>
        </p:txBody>
      </p:sp>
      <p:sp>
        <p:nvSpPr>
          <p:cNvPr id="12" name="Chart Placeholder 11"/>
          <p:cNvSpPr>
            <a:spLocks noGrp="1"/>
          </p:cNvSpPr>
          <p:nvPr>
            <p:ph type="chart" sz="quarter" idx="14" hasCustomPrompt="1"/>
          </p:nvPr>
        </p:nvSpPr>
        <p:spPr>
          <a:xfrm>
            <a:off x="1200150" y="1628775"/>
            <a:ext cx="4823840" cy="4248150"/>
          </a:xfrm>
        </p:spPr>
        <p:txBody>
          <a:bodyPr/>
          <a:lstStyle>
            <a:lvl1pPr>
              <a:defRPr sz="1000"/>
            </a:lvl1pPr>
          </a:lstStyle>
          <a:p>
            <a:r>
              <a:rPr lang="fi-FI" noProof="0"/>
              <a:t>Lisää kaavio </a:t>
            </a:r>
          </a:p>
        </p:txBody>
      </p:sp>
      <p:sp>
        <p:nvSpPr>
          <p:cNvPr id="9" name="Chart Placeholder 11"/>
          <p:cNvSpPr>
            <a:spLocks noGrp="1"/>
          </p:cNvSpPr>
          <p:nvPr>
            <p:ph type="chart" sz="quarter" idx="15" hasCustomPrompt="1"/>
          </p:nvPr>
        </p:nvSpPr>
        <p:spPr>
          <a:xfrm>
            <a:off x="6168010" y="1628750"/>
            <a:ext cx="4825428" cy="4248175"/>
          </a:xfrm>
        </p:spPr>
        <p:txBody>
          <a:bodyPr/>
          <a:lstStyle>
            <a:lvl1pPr>
              <a:defRPr sz="1000"/>
            </a:lvl1pPr>
          </a:lstStyle>
          <a:p>
            <a:r>
              <a:rPr lang="fi-FI" noProof="0"/>
              <a:t>Lisää kaavio </a:t>
            </a:r>
          </a:p>
        </p:txBody>
      </p:sp>
    </p:spTree>
    <p:extLst>
      <p:ext uri="{BB962C8B-B14F-4D97-AF65-F5344CB8AC3E}">
        <p14:creationId xmlns:p14="http://schemas.microsoft.com/office/powerpoint/2010/main" val="361952088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tsikkodia 2">
    <p:bg>
      <p:bgPr>
        <a:solidFill>
          <a:schemeClr val="accent2"/>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200150" y="2132820"/>
            <a:ext cx="9791700" cy="432048"/>
          </a:xfrm>
        </p:spPr>
        <p:txBody>
          <a:bodyPr anchor="b" anchorCtr="0"/>
          <a:lstStyle>
            <a:lvl1pPr marL="0" indent="0" algn="l">
              <a:buNone/>
              <a:defRPr sz="2800" b="1">
                <a:solidFill>
                  <a:schemeClr val="accent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Lisää alaotsikko napsauttamalla </a:t>
            </a:r>
          </a:p>
        </p:txBody>
      </p:sp>
      <p:sp>
        <p:nvSpPr>
          <p:cNvPr id="4" name="Date Placeholder 3"/>
          <p:cNvSpPr>
            <a:spLocks noGrp="1"/>
          </p:cNvSpPr>
          <p:nvPr>
            <p:ph type="dt" sz="half" idx="10"/>
          </p:nvPr>
        </p:nvSpPr>
        <p:spPr/>
        <p:txBody>
          <a:bodyPr/>
          <a:lstStyle>
            <a:lvl1pPr>
              <a:defRPr>
                <a:noFill/>
              </a:defRPr>
            </a:lvl1pPr>
          </a:lstStyle>
          <a:p>
            <a:fld id="{AD083AD2-4334-4A64-AC1D-F8A53353C286}"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no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fi-FI" noProof="0" smtClean="0"/>
              <a:pPr/>
              <a:t>‹#›</a:t>
            </a:fld>
            <a:endParaRPr lang="fi-FI" noProof="0"/>
          </a:p>
        </p:txBody>
      </p:sp>
      <p:grpSp>
        <p:nvGrpSpPr>
          <p:cNvPr id="16" name="Group 15"/>
          <p:cNvGrpSpPr/>
          <p:nvPr userDrawn="1"/>
        </p:nvGrpSpPr>
        <p:grpSpPr>
          <a:xfrm>
            <a:off x="7899401" y="-1588"/>
            <a:ext cx="4292599" cy="2422526"/>
            <a:chOff x="7899401" y="-1588"/>
            <a:chExt cx="4292599" cy="2422526"/>
          </a:xfrm>
        </p:grpSpPr>
        <p:sp>
          <p:nvSpPr>
            <p:cNvPr id="17" name="Freeform 6"/>
            <p:cNvSpPr>
              <a:spLocks/>
            </p:cNvSpPr>
            <p:nvPr userDrawn="1"/>
          </p:nvSpPr>
          <p:spPr bwMode="auto">
            <a:xfrm>
              <a:off x="7899401" y="-1588"/>
              <a:ext cx="4292599" cy="2422526"/>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grpSp>
          <p:nvGrpSpPr>
            <p:cNvPr id="18" name="Group 17"/>
            <p:cNvGrpSpPr>
              <a:grpSpLocks noChangeAspect="1"/>
            </p:cNvGrpSpPr>
            <p:nvPr userDrawn="1"/>
          </p:nvGrpSpPr>
          <p:grpSpPr>
            <a:xfrm>
              <a:off x="10039814" y="477538"/>
              <a:ext cx="1416840" cy="648000"/>
              <a:chOff x="4471987" y="468313"/>
              <a:chExt cx="1489075" cy="681037"/>
            </a:xfrm>
          </p:grpSpPr>
          <p:sp>
            <p:nvSpPr>
              <p:cNvPr id="19"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0"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grpSp>
      <p:sp>
        <p:nvSpPr>
          <p:cNvPr id="13" name="Title 1"/>
          <p:cNvSpPr>
            <a:spLocks noGrp="1"/>
          </p:cNvSpPr>
          <p:nvPr>
            <p:ph type="ctrTitle" hasCustomPrompt="1"/>
          </p:nvPr>
        </p:nvSpPr>
        <p:spPr>
          <a:xfrm>
            <a:off x="1200150" y="2708900"/>
            <a:ext cx="9791700" cy="2592308"/>
          </a:xfrm>
        </p:spPr>
        <p:txBody>
          <a:bodyPr anchor="t" anchorCtr="0"/>
          <a:lstStyle>
            <a:lvl1pPr algn="l">
              <a:defRPr sz="6400">
                <a:solidFill>
                  <a:schemeClr val="bg1"/>
                </a:solidFill>
              </a:defRPr>
            </a:lvl1pPr>
          </a:lstStyle>
          <a:p>
            <a:r>
              <a:rPr lang="fi-FI" noProof="0"/>
              <a:t>Lisää otsikko napsauttamalla </a:t>
            </a:r>
          </a:p>
        </p:txBody>
      </p:sp>
      <p:sp>
        <p:nvSpPr>
          <p:cNvPr id="14" name="Text Placeholder 4"/>
          <p:cNvSpPr>
            <a:spLocks noGrp="1"/>
          </p:cNvSpPr>
          <p:nvPr>
            <p:ph type="body" sz="quarter" idx="3" hasCustomPrompt="1"/>
          </p:nvPr>
        </p:nvSpPr>
        <p:spPr>
          <a:xfrm>
            <a:off x="1200150" y="5445224"/>
            <a:ext cx="9791700" cy="431700"/>
          </a:xfrm>
        </p:spPr>
        <p:txBody>
          <a:bodyPr anchor="t" anchorCtr="0"/>
          <a:lstStyle>
            <a:lvl1pPr marL="0" indent="0">
              <a:buNone/>
              <a:defRPr sz="2000" b="1" baseline="0">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Päiväys / Nimi / Titteli </a:t>
            </a:r>
          </a:p>
        </p:txBody>
      </p:sp>
    </p:spTree>
    <p:extLst>
      <p:ext uri="{BB962C8B-B14F-4D97-AF65-F5344CB8AC3E}">
        <p14:creationId xmlns:p14="http://schemas.microsoft.com/office/powerpoint/2010/main" val="192594991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olme kaaviota">
    <p:spTree>
      <p:nvGrpSpPr>
        <p:cNvPr id="1" name=""/>
        <p:cNvGrpSpPr/>
        <p:nvPr/>
      </p:nvGrpSpPr>
      <p:grpSpPr>
        <a:xfrm>
          <a:off x="0" y="0"/>
          <a:ext cx="0" cy="0"/>
          <a:chOff x="0" y="0"/>
          <a:chExt cx="0" cy="0"/>
        </a:xfrm>
      </p:grpSpPr>
      <p:sp>
        <p:nvSpPr>
          <p:cNvPr id="14" name="Freeform 13"/>
          <p:cNvSpPr>
            <a:spLocks noChangeAspect="1"/>
          </p:cNvSpPr>
          <p:nvPr userDrawn="1"/>
        </p:nvSpPr>
        <p:spPr bwMode="auto">
          <a:xfrm flipV="1">
            <a:off x="9384000" y="5273306"/>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125538"/>
            <a:ext cx="9791700" cy="276999"/>
          </a:xfrm>
        </p:spPr>
        <p:txBody>
          <a:bodyPr anchor="b" anchorCtr="0">
            <a:spAutoFit/>
          </a:bodyPr>
          <a:lstStyle>
            <a:lvl1pPr>
              <a:lnSpc>
                <a:spcPct val="90000"/>
              </a:lnSpc>
              <a:defRPr sz="2000" b="1" cap="none" spc="0" baseline="0">
                <a:solidFill>
                  <a:schemeClr val="accent1"/>
                </a:solidFill>
              </a:defRPr>
            </a:lvl1pPr>
          </a:lstStyle>
          <a:p>
            <a:r>
              <a:rPr lang="fi-FI" noProof="0"/>
              <a:t>Lisää otsikko napsauttamalla </a:t>
            </a:r>
          </a:p>
        </p:txBody>
      </p:sp>
      <p:sp>
        <p:nvSpPr>
          <p:cNvPr id="4" name="Date Placeholder 3"/>
          <p:cNvSpPr>
            <a:spLocks noGrp="1"/>
          </p:cNvSpPr>
          <p:nvPr>
            <p:ph type="dt" sz="half" idx="10"/>
          </p:nvPr>
        </p:nvSpPr>
        <p:spPr/>
        <p:txBody>
          <a:bodyPr/>
          <a:lstStyle/>
          <a:p>
            <a:fld id="{A3EC2FC9-3B3A-441B-9C21-1572974D46DD}"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10" name="Text Placeholder 4"/>
          <p:cNvSpPr>
            <a:spLocks noGrp="1"/>
          </p:cNvSpPr>
          <p:nvPr>
            <p:ph type="body" sz="quarter" idx="3" hasCustomPrompt="1"/>
          </p:nvPr>
        </p:nvSpPr>
        <p:spPr>
          <a:xfrm>
            <a:off x="1200149" y="5876925"/>
            <a:ext cx="7991475" cy="153888"/>
          </a:xfrm>
        </p:spPr>
        <p:txBody>
          <a:bodyPr wrap="square" anchor="t" anchorCtr="0">
            <a:spAutoFit/>
          </a:bodyPr>
          <a:lstStyle>
            <a:lvl1pPr marL="0" indent="0">
              <a:spcBef>
                <a:spcPts val="0"/>
              </a:spcBef>
              <a:buNone/>
              <a:defRPr sz="1000" b="0" i="1">
                <a:solidFill>
                  <a:schemeClr val="tx1"/>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lähde </a:t>
            </a:r>
          </a:p>
        </p:txBody>
      </p:sp>
      <p:sp>
        <p:nvSpPr>
          <p:cNvPr id="12" name="Chart Placeholder 11"/>
          <p:cNvSpPr>
            <a:spLocks noGrp="1"/>
          </p:cNvSpPr>
          <p:nvPr>
            <p:ph type="chart" sz="quarter" idx="14" hasCustomPrompt="1"/>
          </p:nvPr>
        </p:nvSpPr>
        <p:spPr>
          <a:xfrm>
            <a:off x="1200150" y="1628750"/>
            <a:ext cx="3167610" cy="4248175"/>
          </a:xfrm>
        </p:spPr>
        <p:txBody>
          <a:bodyPr/>
          <a:lstStyle>
            <a:lvl1pPr>
              <a:defRPr sz="1000"/>
            </a:lvl1pPr>
          </a:lstStyle>
          <a:p>
            <a:r>
              <a:rPr lang="fi-FI" noProof="0"/>
              <a:t>Lisää kaavio </a:t>
            </a:r>
          </a:p>
        </p:txBody>
      </p:sp>
      <p:sp>
        <p:nvSpPr>
          <p:cNvPr id="9" name="Chart Placeholder 11"/>
          <p:cNvSpPr>
            <a:spLocks noGrp="1"/>
          </p:cNvSpPr>
          <p:nvPr>
            <p:ph type="chart" sz="quarter" idx="15" hasCustomPrompt="1"/>
          </p:nvPr>
        </p:nvSpPr>
        <p:spPr>
          <a:xfrm>
            <a:off x="7824240" y="1628750"/>
            <a:ext cx="3169198" cy="4248175"/>
          </a:xfrm>
        </p:spPr>
        <p:txBody>
          <a:bodyPr/>
          <a:lstStyle>
            <a:lvl1pPr>
              <a:defRPr sz="1000"/>
            </a:lvl1pPr>
          </a:lstStyle>
          <a:p>
            <a:r>
              <a:rPr lang="fi-FI" noProof="0"/>
              <a:t>Lisää kaavio </a:t>
            </a:r>
          </a:p>
        </p:txBody>
      </p:sp>
      <p:sp>
        <p:nvSpPr>
          <p:cNvPr id="15" name="Chart Placeholder 11"/>
          <p:cNvSpPr>
            <a:spLocks noGrp="1"/>
          </p:cNvSpPr>
          <p:nvPr>
            <p:ph type="chart" sz="quarter" idx="16" hasCustomPrompt="1"/>
          </p:nvPr>
        </p:nvSpPr>
        <p:spPr>
          <a:xfrm>
            <a:off x="4511780" y="1628775"/>
            <a:ext cx="3168440" cy="4248150"/>
          </a:xfrm>
        </p:spPr>
        <p:txBody>
          <a:bodyPr/>
          <a:lstStyle>
            <a:lvl1pPr>
              <a:defRPr sz="1000"/>
            </a:lvl1pPr>
          </a:lstStyle>
          <a:p>
            <a:r>
              <a:rPr lang="fi-FI" noProof="0"/>
              <a:t>Lisää kaavio </a:t>
            </a:r>
          </a:p>
        </p:txBody>
      </p:sp>
    </p:spTree>
    <p:extLst>
      <p:ext uri="{BB962C8B-B14F-4D97-AF65-F5344CB8AC3E}">
        <p14:creationId xmlns:p14="http://schemas.microsoft.com/office/powerpoint/2010/main" val="210957757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Osan ylätunniste ">
    <p:bg>
      <p:bgPr>
        <a:solidFill>
          <a:schemeClr val="accent1"/>
        </a:solidFill>
        <a:effectLst/>
      </p:bgPr>
    </p:bg>
    <p:spTree>
      <p:nvGrpSpPr>
        <p:cNvPr id="1" name=""/>
        <p:cNvGrpSpPr/>
        <p:nvPr/>
      </p:nvGrpSpPr>
      <p:grpSpPr>
        <a:xfrm>
          <a:off x="0" y="0"/>
          <a:ext cx="0" cy="0"/>
          <a:chOff x="0" y="0"/>
          <a:chExt cx="0" cy="0"/>
        </a:xfrm>
      </p:grpSpPr>
      <p:sp>
        <p:nvSpPr>
          <p:cNvPr id="8" name="Freeform 7"/>
          <p:cNvSpPr>
            <a:spLocks noChangeAspect="1"/>
          </p:cNvSpPr>
          <p:nvPr userDrawn="1"/>
        </p:nvSpPr>
        <p:spPr bwMode="auto">
          <a:xfrm>
            <a:off x="938400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grpSp>
        <p:nvGrpSpPr>
          <p:cNvPr id="10" name="Group 9"/>
          <p:cNvGrpSpPr>
            <a:grpSpLocks noChangeAspect="1"/>
          </p:cNvGrpSpPr>
          <p:nvPr userDrawn="1"/>
        </p:nvGrpSpPr>
        <p:grpSpPr>
          <a:xfrm>
            <a:off x="10776650" y="333518"/>
            <a:ext cx="942618" cy="431112"/>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Date Placeholder 2"/>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7" name="Footer Placeholder 6"/>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216757957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Osan ylätunniste 2">
    <p:bg>
      <p:bgPr>
        <a:solidFill>
          <a:schemeClr val="accent2"/>
        </a:solidFill>
        <a:effectLst/>
      </p:bgPr>
    </p:bg>
    <p:spTree>
      <p:nvGrpSpPr>
        <p:cNvPr id="1" name=""/>
        <p:cNvGrpSpPr/>
        <p:nvPr/>
      </p:nvGrpSpPr>
      <p:grpSpPr>
        <a:xfrm>
          <a:off x="0" y="0"/>
          <a:ext cx="0" cy="0"/>
          <a:chOff x="0" y="0"/>
          <a:chExt cx="0" cy="0"/>
        </a:xfrm>
      </p:grpSpPr>
      <p:sp>
        <p:nvSpPr>
          <p:cNvPr id="8" name="Freeform 7"/>
          <p:cNvSpPr>
            <a:spLocks noChangeAspect="1"/>
          </p:cNvSpPr>
          <p:nvPr userDrawn="1"/>
        </p:nvSpPr>
        <p:spPr bwMode="auto">
          <a:xfrm>
            <a:off x="938400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grpSp>
        <p:nvGrpSpPr>
          <p:cNvPr id="10" name="Group 9"/>
          <p:cNvGrpSpPr>
            <a:grpSpLocks noChangeAspect="1"/>
          </p:cNvGrpSpPr>
          <p:nvPr userDrawn="1"/>
        </p:nvGrpSpPr>
        <p:grpSpPr>
          <a:xfrm>
            <a:off x="10776650" y="333518"/>
            <a:ext cx="942618" cy="431112"/>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Date Placeholder 2"/>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7" name="Footer Placeholder 6"/>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399761782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Osan ylätunniste 3">
    <p:bg>
      <p:bgPr>
        <a:solidFill>
          <a:schemeClr val="accent3"/>
        </a:solidFill>
        <a:effectLst/>
      </p:bgPr>
    </p:bg>
    <p:spTree>
      <p:nvGrpSpPr>
        <p:cNvPr id="1" name=""/>
        <p:cNvGrpSpPr/>
        <p:nvPr/>
      </p:nvGrpSpPr>
      <p:grpSpPr>
        <a:xfrm>
          <a:off x="0" y="0"/>
          <a:ext cx="0" cy="0"/>
          <a:chOff x="0" y="0"/>
          <a:chExt cx="0" cy="0"/>
        </a:xfrm>
      </p:grpSpPr>
      <p:sp>
        <p:nvSpPr>
          <p:cNvPr id="8" name="Freeform 7"/>
          <p:cNvSpPr>
            <a:spLocks noChangeAspect="1"/>
          </p:cNvSpPr>
          <p:nvPr userDrawn="1"/>
        </p:nvSpPr>
        <p:spPr bwMode="auto">
          <a:xfrm>
            <a:off x="938400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grpSp>
        <p:nvGrpSpPr>
          <p:cNvPr id="10" name="Group 9"/>
          <p:cNvGrpSpPr>
            <a:grpSpLocks noChangeAspect="1"/>
          </p:cNvGrpSpPr>
          <p:nvPr userDrawn="1"/>
        </p:nvGrpSpPr>
        <p:grpSpPr>
          <a:xfrm>
            <a:off x="10776650" y="333518"/>
            <a:ext cx="942618" cy="431112"/>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Date Placeholder 2"/>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7" name="Footer Placeholder 6"/>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367465791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Osan ylätunniste 4">
    <p:bg>
      <p:bgPr>
        <a:solidFill>
          <a:schemeClr val="accent4"/>
        </a:solidFill>
        <a:effectLst/>
      </p:bgPr>
    </p:bg>
    <p:spTree>
      <p:nvGrpSpPr>
        <p:cNvPr id="1" name=""/>
        <p:cNvGrpSpPr/>
        <p:nvPr/>
      </p:nvGrpSpPr>
      <p:grpSpPr>
        <a:xfrm>
          <a:off x="0" y="0"/>
          <a:ext cx="0" cy="0"/>
          <a:chOff x="0" y="0"/>
          <a:chExt cx="0" cy="0"/>
        </a:xfrm>
      </p:grpSpPr>
      <p:sp>
        <p:nvSpPr>
          <p:cNvPr id="8" name="Freeform 7"/>
          <p:cNvSpPr>
            <a:spLocks noChangeAspect="1"/>
          </p:cNvSpPr>
          <p:nvPr userDrawn="1"/>
        </p:nvSpPr>
        <p:spPr bwMode="auto">
          <a:xfrm>
            <a:off x="938400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grpSp>
        <p:nvGrpSpPr>
          <p:cNvPr id="10" name="Group 9"/>
          <p:cNvGrpSpPr>
            <a:grpSpLocks noChangeAspect="1"/>
          </p:cNvGrpSpPr>
          <p:nvPr userDrawn="1"/>
        </p:nvGrpSpPr>
        <p:grpSpPr>
          <a:xfrm>
            <a:off x="10776650" y="333518"/>
            <a:ext cx="942618" cy="431112"/>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Date Placeholder 2"/>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7" name="Footer Placeholder 6"/>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103016953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Osan ylätunniste 5">
    <p:bg>
      <p:bgPr>
        <a:solidFill>
          <a:schemeClr val="accent5"/>
        </a:solidFill>
        <a:effectLst/>
      </p:bgPr>
    </p:bg>
    <p:spTree>
      <p:nvGrpSpPr>
        <p:cNvPr id="1" name=""/>
        <p:cNvGrpSpPr/>
        <p:nvPr/>
      </p:nvGrpSpPr>
      <p:grpSpPr>
        <a:xfrm>
          <a:off x="0" y="0"/>
          <a:ext cx="0" cy="0"/>
          <a:chOff x="0" y="0"/>
          <a:chExt cx="0" cy="0"/>
        </a:xfrm>
      </p:grpSpPr>
      <p:sp>
        <p:nvSpPr>
          <p:cNvPr id="8" name="Freeform 7"/>
          <p:cNvSpPr>
            <a:spLocks noChangeAspect="1"/>
          </p:cNvSpPr>
          <p:nvPr userDrawn="1"/>
        </p:nvSpPr>
        <p:spPr bwMode="auto">
          <a:xfrm>
            <a:off x="938400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grpSp>
        <p:nvGrpSpPr>
          <p:cNvPr id="10" name="Group 9"/>
          <p:cNvGrpSpPr>
            <a:grpSpLocks noChangeAspect="1"/>
          </p:cNvGrpSpPr>
          <p:nvPr userDrawn="1"/>
        </p:nvGrpSpPr>
        <p:grpSpPr>
          <a:xfrm>
            <a:off x="10776650" y="333518"/>
            <a:ext cx="942618" cy="431112"/>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Date Placeholder 2"/>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7" name="Footer Placeholder 6"/>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13679720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Osan ylätunniste 6">
    <p:bg>
      <p:bgPr>
        <a:solidFill>
          <a:schemeClr val="accent6"/>
        </a:solidFill>
        <a:effectLst/>
      </p:bgPr>
    </p:bg>
    <p:spTree>
      <p:nvGrpSpPr>
        <p:cNvPr id="1" name=""/>
        <p:cNvGrpSpPr/>
        <p:nvPr/>
      </p:nvGrpSpPr>
      <p:grpSpPr>
        <a:xfrm>
          <a:off x="0" y="0"/>
          <a:ext cx="0" cy="0"/>
          <a:chOff x="0" y="0"/>
          <a:chExt cx="0" cy="0"/>
        </a:xfrm>
      </p:grpSpPr>
      <p:sp>
        <p:nvSpPr>
          <p:cNvPr id="8" name="Freeform 7"/>
          <p:cNvSpPr>
            <a:spLocks noChangeAspect="1"/>
          </p:cNvSpPr>
          <p:nvPr userDrawn="1"/>
        </p:nvSpPr>
        <p:spPr bwMode="auto">
          <a:xfrm>
            <a:off x="938400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grpSp>
        <p:nvGrpSpPr>
          <p:cNvPr id="10" name="Group 9"/>
          <p:cNvGrpSpPr>
            <a:grpSpLocks noChangeAspect="1"/>
          </p:cNvGrpSpPr>
          <p:nvPr userDrawn="1"/>
        </p:nvGrpSpPr>
        <p:grpSpPr>
          <a:xfrm>
            <a:off x="10776650" y="333518"/>
            <a:ext cx="942618" cy="431112"/>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Date Placeholder 2"/>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7" name="Footer Placeholder 6"/>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4493989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Osan ylätunniste 7">
    <p:bg>
      <p:bgPr>
        <a:solidFill>
          <a:schemeClr val="tx2"/>
        </a:solidFill>
        <a:effectLst/>
      </p:bgPr>
    </p:bg>
    <p:spTree>
      <p:nvGrpSpPr>
        <p:cNvPr id="1" name=""/>
        <p:cNvGrpSpPr/>
        <p:nvPr/>
      </p:nvGrpSpPr>
      <p:grpSpPr>
        <a:xfrm>
          <a:off x="0" y="0"/>
          <a:ext cx="0" cy="0"/>
          <a:chOff x="0" y="0"/>
          <a:chExt cx="0" cy="0"/>
        </a:xfrm>
      </p:grpSpPr>
      <p:sp>
        <p:nvSpPr>
          <p:cNvPr id="8" name="Freeform 7"/>
          <p:cNvSpPr>
            <a:spLocks noChangeAspect="1"/>
          </p:cNvSpPr>
          <p:nvPr userDrawn="1"/>
        </p:nvSpPr>
        <p:spPr bwMode="auto">
          <a:xfrm>
            <a:off x="938400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grpSp>
        <p:nvGrpSpPr>
          <p:cNvPr id="10" name="Group 9"/>
          <p:cNvGrpSpPr>
            <a:grpSpLocks noChangeAspect="1"/>
          </p:cNvGrpSpPr>
          <p:nvPr userDrawn="1"/>
        </p:nvGrpSpPr>
        <p:grpSpPr>
          <a:xfrm>
            <a:off x="10776650" y="333518"/>
            <a:ext cx="942618" cy="431112"/>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Date Placeholder 2"/>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7" name="Footer Placeholder 6"/>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428559456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Osan ylätunniste 8">
    <p:bg>
      <p:bgPr>
        <a:solidFill>
          <a:srgbClr val="E83363"/>
        </a:solidFill>
        <a:effectLst/>
      </p:bgPr>
    </p:bg>
    <p:spTree>
      <p:nvGrpSpPr>
        <p:cNvPr id="1" name=""/>
        <p:cNvGrpSpPr/>
        <p:nvPr/>
      </p:nvGrpSpPr>
      <p:grpSpPr>
        <a:xfrm>
          <a:off x="0" y="0"/>
          <a:ext cx="0" cy="0"/>
          <a:chOff x="0" y="0"/>
          <a:chExt cx="0" cy="0"/>
        </a:xfrm>
      </p:grpSpPr>
      <p:sp>
        <p:nvSpPr>
          <p:cNvPr id="8" name="Freeform 7"/>
          <p:cNvSpPr>
            <a:spLocks noChangeAspect="1"/>
          </p:cNvSpPr>
          <p:nvPr userDrawn="1"/>
        </p:nvSpPr>
        <p:spPr bwMode="auto">
          <a:xfrm>
            <a:off x="938400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grpSp>
        <p:nvGrpSpPr>
          <p:cNvPr id="10" name="Group 9"/>
          <p:cNvGrpSpPr>
            <a:grpSpLocks noChangeAspect="1"/>
          </p:cNvGrpSpPr>
          <p:nvPr userDrawn="1"/>
        </p:nvGrpSpPr>
        <p:grpSpPr>
          <a:xfrm>
            <a:off x="10776650" y="333518"/>
            <a:ext cx="942618" cy="431112"/>
            <a:chOff x="4471987" y="468313"/>
            <a:chExt cx="1489075" cy="681037"/>
          </a:xfrm>
        </p:grpSpPr>
        <p:sp>
          <p:nvSpPr>
            <p:cNvPr id="1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Date Placeholder 2"/>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7" name="Footer Placeholder 6"/>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138034876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Osan ylätunnistekuvalla">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1"/>
            <a:ext cx="12192000" cy="6858000"/>
          </a:xfrm>
          <a:custGeom>
            <a:avLst/>
            <a:gdLst/>
            <a:ahLst/>
            <a:cxnLst/>
            <a:rect l="l" t="t" r="r" b="b"/>
            <a:pathLst>
              <a:path w="12192000" h="6858000">
                <a:moveTo>
                  <a:pt x="0" y="0"/>
                </a:moveTo>
                <a:lnTo>
                  <a:pt x="9384002" y="0"/>
                </a:lnTo>
                <a:lnTo>
                  <a:pt x="9432814" y="25966"/>
                </a:lnTo>
                <a:lnTo>
                  <a:pt x="9481974" y="52626"/>
                </a:lnTo>
                <a:lnTo>
                  <a:pt x="9531826" y="81017"/>
                </a:lnTo>
                <a:lnTo>
                  <a:pt x="9581678" y="110793"/>
                </a:lnTo>
                <a:lnTo>
                  <a:pt x="9631877" y="141607"/>
                </a:lnTo>
                <a:lnTo>
                  <a:pt x="9682075" y="173806"/>
                </a:lnTo>
                <a:lnTo>
                  <a:pt x="9733312" y="207737"/>
                </a:lnTo>
                <a:lnTo>
                  <a:pt x="9784203" y="243052"/>
                </a:lnTo>
                <a:lnTo>
                  <a:pt x="9835094" y="279407"/>
                </a:lnTo>
                <a:lnTo>
                  <a:pt x="9886331" y="317492"/>
                </a:lnTo>
                <a:lnTo>
                  <a:pt x="9937914" y="356962"/>
                </a:lnTo>
                <a:lnTo>
                  <a:pt x="9989498" y="398163"/>
                </a:lnTo>
                <a:lnTo>
                  <a:pt x="10041081" y="440750"/>
                </a:lnTo>
                <a:lnTo>
                  <a:pt x="10092664" y="485067"/>
                </a:lnTo>
                <a:lnTo>
                  <a:pt x="10118975" y="507572"/>
                </a:lnTo>
                <a:lnTo>
                  <a:pt x="10144940" y="530769"/>
                </a:lnTo>
                <a:lnTo>
                  <a:pt x="10196523" y="578203"/>
                </a:lnTo>
                <a:lnTo>
                  <a:pt x="10248107" y="627021"/>
                </a:lnTo>
                <a:lnTo>
                  <a:pt x="10300382" y="678263"/>
                </a:lnTo>
                <a:lnTo>
                  <a:pt x="10351966" y="730890"/>
                </a:lnTo>
                <a:lnTo>
                  <a:pt x="10403549" y="784902"/>
                </a:lnTo>
                <a:lnTo>
                  <a:pt x="10454786" y="841338"/>
                </a:lnTo>
                <a:lnTo>
                  <a:pt x="10506715" y="899158"/>
                </a:lnTo>
                <a:lnTo>
                  <a:pt x="10557606" y="959056"/>
                </a:lnTo>
                <a:lnTo>
                  <a:pt x="10608843" y="1020338"/>
                </a:lnTo>
                <a:lnTo>
                  <a:pt x="10634462" y="1052192"/>
                </a:lnTo>
                <a:lnTo>
                  <a:pt x="10659388" y="1084045"/>
                </a:lnTo>
                <a:lnTo>
                  <a:pt x="10710279" y="1149482"/>
                </a:lnTo>
                <a:lnTo>
                  <a:pt x="10760824" y="1216997"/>
                </a:lnTo>
                <a:lnTo>
                  <a:pt x="10810676" y="1286589"/>
                </a:lnTo>
                <a:lnTo>
                  <a:pt x="10860528" y="1357912"/>
                </a:lnTo>
                <a:lnTo>
                  <a:pt x="10885454" y="1394267"/>
                </a:lnTo>
                <a:lnTo>
                  <a:pt x="10910034" y="1431313"/>
                </a:lnTo>
                <a:lnTo>
                  <a:pt x="10959194" y="1507138"/>
                </a:lnTo>
                <a:lnTo>
                  <a:pt x="11007662" y="1584693"/>
                </a:lnTo>
                <a:lnTo>
                  <a:pt x="11155834" y="1454857"/>
                </a:lnTo>
                <a:lnTo>
                  <a:pt x="11303660" y="1325367"/>
                </a:lnTo>
                <a:lnTo>
                  <a:pt x="11451832" y="1195185"/>
                </a:lnTo>
                <a:lnTo>
                  <a:pt x="11599658" y="1065695"/>
                </a:lnTo>
                <a:lnTo>
                  <a:pt x="11747830" y="935858"/>
                </a:lnTo>
                <a:lnTo>
                  <a:pt x="11896002" y="806368"/>
                </a:lnTo>
                <a:lnTo>
                  <a:pt x="12043828" y="676532"/>
                </a:lnTo>
                <a:lnTo>
                  <a:pt x="12192000" y="546696"/>
                </a:lnTo>
                <a:lnTo>
                  <a:pt x="12192000" y="6858000"/>
                </a:lnTo>
                <a:lnTo>
                  <a:pt x="0" y="6858000"/>
                </a:lnTo>
                <a:close/>
              </a:path>
            </a:pathLst>
          </a:custGeom>
          <a:solidFill>
            <a:schemeClr val="bg1">
              <a:lumMod val="85000"/>
            </a:schemeClr>
          </a:solidFill>
        </p:spPr>
        <p:txBody>
          <a:bodyPr/>
          <a:lstStyle>
            <a:lvl1pPr>
              <a:defRPr sz="1000"/>
            </a:lvl1pPr>
          </a:lstStyle>
          <a:p>
            <a:r>
              <a:rPr lang="en-US" err="1"/>
              <a:t>Valitse</a:t>
            </a:r>
            <a:r>
              <a:rPr lang="en-US"/>
              <a:t> </a:t>
            </a:r>
            <a:r>
              <a:rPr lang="en-US" err="1"/>
              <a:t>objekti</a:t>
            </a:r>
            <a:r>
              <a:rPr lang="en-US"/>
              <a:t> ja </a:t>
            </a:r>
            <a:r>
              <a:rPr lang="en-US" err="1"/>
              <a:t>lisää</a:t>
            </a:r>
            <a:r>
              <a:rPr lang="en-US"/>
              <a:t> </a:t>
            </a:r>
            <a:r>
              <a:rPr lang="en-US" err="1"/>
              <a:t>kuva</a:t>
            </a:r>
            <a:r>
              <a:rPr lang="en-US"/>
              <a:t> </a:t>
            </a:r>
            <a:r>
              <a:rPr lang="en-US" err="1"/>
              <a:t>valikosta</a:t>
            </a:r>
            <a:r>
              <a:rPr lang="en-US"/>
              <a:t> </a:t>
            </a:r>
            <a:endParaRPr lang="fi-FI"/>
          </a:p>
        </p:txBody>
      </p:sp>
      <p:sp>
        <p:nvSpPr>
          <p:cNvPr id="2" name="Title 1"/>
          <p:cNvSpPr>
            <a:spLocks noGrp="1"/>
          </p:cNvSpPr>
          <p:nvPr>
            <p:ph type="title" hasCustomPrompt="1"/>
          </p:nvPr>
        </p:nvSpPr>
        <p:spPr>
          <a:xfrm>
            <a:off x="1200150" y="1773656"/>
            <a:ext cx="9793288" cy="3599614"/>
          </a:xfrm>
        </p:spPr>
        <p:txBody>
          <a:bodyPr anchor="ctr" anchorCtr="0"/>
          <a:lstStyle>
            <a:lvl1pPr>
              <a:lnSpc>
                <a:spcPct val="90000"/>
              </a:lnSpc>
              <a:defRPr sz="6400">
                <a:solidFill>
                  <a:schemeClr val="bg1"/>
                </a:solidFill>
              </a:defRPr>
            </a:lvl1pPr>
          </a:lstStyle>
          <a:p>
            <a:r>
              <a:rPr lang="fi-FI" noProof="0"/>
              <a:t>Lisää otsikko napsauttamalla </a:t>
            </a:r>
            <a:endParaRPr lang="en-US"/>
          </a:p>
        </p:txBody>
      </p:sp>
      <p:sp>
        <p:nvSpPr>
          <p:cNvPr id="4" name="Date Placeholder 3"/>
          <p:cNvSpPr>
            <a:spLocks noGrp="1"/>
          </p:cNvSpPr>
          <p:nvPr>
            <p:ph type="dt" sz="half" idx="10"/>
          </p:nvPr>
        </p:nvSpPr>
        <p:spPr/>
        <p:txBody>
          <a:bodyPr/>
          <a:lstStyle>
            <a:lvl1pPr>
              <a:defRPr>
                <a:noFill/>
              </a:defRPr>
            </a:lvl1pPr>
          </a:lstStyle>
          <a:p>
            <a:fld id="{B90E39F8-C080-41E1-8370-2DB28FA3551B}"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no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88655582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Otsikkodiakuvalla">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0"/>
            <a:ext cx="12192000" cy="6858000"/>
          </a:xfrm>
          <a:custGeom>
            <a:avLst/>
            <a:gdLst/>
            <a:ahLst/>
            <a:cxnLst/>
            <a:rect l="l" t="t" r="r" b="b"/>
            <a:pathLst>
              <a:path w="12192000" h="6858000">
                <a:moveTo>
                  <a:pt x="0" y="0"/>
                </a:moveTo>
                <a:lnTo>
                  <a:pt x="7902386" y="0"/>
                </a:lnTo>
                <a:lnTo>
                  <a:pt x="7974023" y="38108"/>
                </a:lnTo>
                <a:lnTo>
                  <a:pt x="8049174" y="78863"/>
                </a:lnTo>
                <a:lnTo>
                  <a:pt x="8125383" y="122264"/>
                </a:lnTo>
                <a:lnTo>
                  <a:pt x="8201593" y="167782"/>
                </a:lnTo>
                <a:lnTo>
                  <a:pt x="8278331" y="214889"/>
                </a:lnTo>
                <a:lnTo>
                  <a:pt x="8355070" y="264112"/>
                </a:lnTo>
                <a:lnTo>
                  <a:pt x="8433396" y="315982"/>
                </a:lnTo>
                <a:lnTo>
                  <a:pt x="8511193" y="369968"/>
                </a:lnTo>
                <a:lnTo>
                  <a:pt x="8588990" y="425543"/>
                </a:lnTo>
                <a:lnTo>
                  <a:pt x="8667316" y="483764"/>
                </a:lnTo>
                <a:lnTo>
                  <a:pt x="8746172" y="544102"/>
                </a:lnTo>
                <a:lnTo>
                  <a:pt x="8825027" y="607087"/>
                </a:lnTo>
                <a:lnTo>
                  <a:pt x="8903883" y="672189"/>
                </a:lnTo>
                <a:lnTo>
                  <a:pt x="8982738" y="739937"/>
                </a:lnTo>
                <a:lnTo>
                  <a:pt x="9022960" y="774340"/>
                </a:lnTo>
                <a:lnTo>
                  <a:pt x="9062652" y="809802"/>
                </a:lnTo>
                <a:lnTo>
                  <a:pt x="9141508" y="882314"/>
                </a:lnTo>
                <a:lnTo>
                  <a:pt x="9220364" y="956943"/>
                </a:lnTo>
                <a:lnTo>
                  <a:pt x="9300278" y="1035276"/>
                </a:lnTo>
                <a:lnTo>
                  <a:pt x="9379133" y="1115727"/>
                </a:lnTo>
                <a:lnTo>
                  <a:pt x="9457989" y="1198295"/>
                </a:lnTo>
                <a:lnTo>
                  <a:pt x="9536315" y="1284568"/>
                </a:lnTo>
                <a:lnTo>
                  <a:pt x="9615700" y="1372959"/>
                </a:lnTo>
                <a:lnTo>
                  <a:pt x="9693497" y="1464525"/>
                </a:lnTo>
                <a:lnTo>
                  <a:pt x="9771823" y="1558208"/>
                </a:lnTo>
                <a:lnTo>
                  <a:pt x="9810986" y="1606901"/>
                </a:lnTo>
                <a:lnTo>
                  <a:pt x="9849091" y="1655596"/>
                </a:lnTo>
                <a:lnTo>
                  <a:pt x="9926888" y="1755630"/>
                </a:lnTo>
                <a:lnTo>
                  <a:pt x="10004156" y="1858840"/>
                </a:lnTo>
                <a:lnTo>
                  <a:pt x="10080365" y="1965226"/>
                </a:lnTo>
                <a:lnTo>
                  <a:pt x="10156575" y="2074258"/>
                </a:lnTo>
                <a:lnTo>
                  <a:pt x="10194679" y="2129833"/>
                </a:lnTo>
                <a:lnTo>
                  <a:pt x="10232255" y="2186466"/>
                </a:lnTo>
                <a:lnTo>
                  <a:pt x="10307406" y="2302379"/>
                </a:lnTo>
                <a:lnTo>
                  <a:pt x="10381498" y="2420938"/>
                </a:lnTo>
                <a:lnTo>
                  <a:pt x="10608010" y="2222457"/>
                </a:lnTo>
                <a:lnTo>
                  <a:pt x="10833992" y="2024505"/>
                </a:lnTo>
                <a:lnTo>
                  <a:pt x="11060502" y="1825495"/>
                </a:lnTo>
                <a:lnTo>
                  <a:pt x="11286484" y="1627544"/>
                </a:lnTo>
                <a:lnTo>
                  <a:pt x="11512996" y="1429063"/>
                </a:lnTo>
                <a:lnTo>
                  <a:pt x="11739507" y="1231111"/>
                </a:lnTo>
                <a:lnTo>
                  <a:pt x="11965489" y="1032630"/>
                </a:lnTo>
                <a:lnTo>
                  <a:pt x="12192000" y="834149"/>
                </a:lnTo>
                <a:lnTo>
                  <a:pt x="12192000" y="6858000"/>
                </a:lnTo>
                <a:lnTo>
                  <a:pt x="0" y="6858000"/>
                </a:lnTo>
                <a:close/>
              </a:path>
            </a:pathLst>
          </a:custGeom>
          <a:solidFill>
            <a:schemeClr val="bg1">
              <a:lumMod val="85000"/>
            </a:schemeClr>
          </a:solidFill>
        </p:spPr>
        <p:txBody>
          <a:bodyPr/>
          <a:lstStyle>
            <a:lvl1pPr>
              <a:defRPr sz="1000" baseline="0"/>
            </a:lvl1pPr>
          </a:lstStyle>
          <a:p>
            <a:r>
              <a:rPr lang="fi-FI" noProof="0"/>
              <a:t>Valitse objekti ja lisää kuva valikosta </a:t>
            </a:r>
          </a:p>
        </p:txBody>
      </p:sp>
      <p:sp>
        <p:nvSpPr>
          <p:cNvPr id="4" name="Date Placeholder 3"/>
          <p:cNvSpPr>
            <a:spLocks noGrp="1"/>
          </p:cNvSpPr>
          <p:nvPr>
            <p:ph type="dt" sz="half" idx="10"/>
          </p:nvPr>
        </p:nvSpPr>
        <p:spPr/>
        <p:txBody>
          <a:bodyPr/>
          <a:lstStyle>
            <a:lvl1pPr>
              <a:defRPr>
                <a:noFill/>
              </a:defRPr>
            </a:lvl1pPr>
          </a:lstStyle>
          <a:p>
            <a:fld id="{7617227C-2AD2-439E-BA27-AD4107EC8D47}"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no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fi-FI" noProof="0" smtClean="0"/>
              <a:pPr/>
              <a:t>‹#›</a:t>
            </a:fld>
            <a:endParaRPr lang="fi-FI" noProof="0"/>
          </a:p>
        </p:txBody>
      </p:sp>
      <p:sp>
        <p:nvSpPr>
          <p:cNvPr id="16" name="Subtitle 2"/>
          <p:cNvSpPr>
            <a:spLocks noGrp="1"/>
          </p:cNvSpPr>
          <p:nvPr>
            <p:ph type="subTitle" idx="1" hasCustomPrompt="1"/>
          </p:nvPr>
        </p:nvSpPr>
        <p:spPr>
          <a:xfrm>
            <a:off x="1200150" y="2132820"/>
            <a:ext cx="9791700" cy="432048"/>
          </a:xfrm>
        </p:spPr>
        <p:txBody>
          <a:bodyPr anchor="b" anchorCtr="0"/>
          <a:lstStyle>
            <a:lvl1pPr marL="0" indent="0" algn="l">
              <a:buNone/>
              <a:defRPr sz="2800" b="1">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Lisää alaotsikko napsauttamalla </a:t>
            </a:r>
          </a:p>
        </p:txBody>
      </p:sp>
      <p:grpSp>
        <p:nvGrpSpPr>
          <p:cNvPr id="20" name="Group 19"/>
          <p:cNvGrpSpPr>
            <a:grpSpLocks noChangeAspect="1"/>
          </p:cNvGrpSpPr>
          <p:nvPr userDrawn="1"/>
        </p:nvGrpSpPr>
        <p:grpSpPr>
          <a:xfrm>
            <a:off x="10039814" y="477538"/>
            <a:ext cx="1416840" cy="648000"/>
            <a:chOff x="4471987" y="468313"/>
            <a:chExt cx="1489075" cy="681037"/>
          </a:xfrm>
        </p:grpSpPr>
        <p:sp>
          <p:nvSpPr>
            <p:cNvPr id="21"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2" name="Title 1"/>
          <p:cNvSpPr>
            <a:spLocks noGrp="1"/>
          </p:cNvSpPr>
          <p:nvPr>
            <p:ph type="ctrTitle" hasCustomPrompt="1"/>
          </p:nvPr>
        </p:nvSpPr>
        <p:spPr>
          <a:xfrm>
            <a:off x="1200150" y="2708900"/>
            <a:ext cx="9791700" cy="2592308"/>
          </a:xfrm>
        </p:spPr>
        <p:txBody>
          <a:bodyPr anchor="t" anchorCtr="0"/>
          <a:lstStyle>
            <a:lvl1pPr algn="l">
              <a:defRPr sz="6400">
                <a:solidFill>
                  <a:schemeClr val="bg1"/>
                </a:solidFill>
              </a:defRPr>
            </a:lvl1pPr>
          </a:lstStyle>
          <a:p>
            <a:r>
              <a:rPr lang="fi-FI" noProof="0"/>
              <a:t>Lisää otsikko napsauttamalla </a:t>
            </a:r>
          </a:p>
        </p:txBody>
      </p:sp>
      <p:sp>
        <p:nvSpPr>
          <p:cNvPr id="13" name="Text Placeholder 4"/>
          <p:cNvSpPr>
            <a:spLocks noGrp="1"/>
          </p:cNvSpPr>
          <p:nvPr>
            <p:ph type="body" sz="quarter" idx="3" hasCustomPrompt="1"/>
          </p:nvPr>
        </p:nvSpPr>
        <p:spPr>
          <a:xfrm>
            <a:off x="1200150" y="5445224"/>
            <a:ext cx="9791700" cy="431700"/>
          </a:xfrm>
        </p:spPr>
        <p:txBody>
          <a:bodyPr anchor="t" anchorCtr="0"/>
          <a:lstStyle>
            <a:lvl1pPr marL="0" indent="0">
              <a:buNone/>
              <a:defRPr sz="2000" b="1" baseline="0">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Päiväys / Nimi / Titteli </a:t>
            </a:r>
          </a:p>
        </p:txBody>
      </p:sp>
    </p:spTree>
    <p:extLst>
      <p:ext uri="{BB962C8B-B14F-4D97-AF65-F5344CB8AC3E}">
        <p14:creationId xmlns:p14="http://schemas.microsoft.com/office/powerpoint/2010/main" val="98371023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nfografiikka ">
    <p:spTree>
      <p:nvGrpSpPr>
        <p:cNvPr id="1" name=""/>
        <p:cNvGrpSpPr/>
        <p:nvPr/>
      </p:nvGrpSpPr>
      <p:grpSpPr>
        <a:xfrm>
          <a:off x="0" y="0"/>
          <a:ext cx="0" cy="0"/>
          <a:chOff x="0" y="0"/>
          <a:chExt cx="0" cy="0"/>
        </a:xfrm>
      </p:grpSpPr>
      <p:sp>
        <p:nvSpPr>
          <p:cNvPr id="7" name="Freeform 6"/>
          <p:cNvSpPr>
            <a:spLocks noChangeAspect="1"/>
          </p:cNvSpPr>
          <p:nvPr userDrawn="1"/>
        </p:nvSpPr>
        <p:spPr bwMode="auto">
          <a:xfrm flipV="1">
            <a:off x="9384000" y="5273306"/>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 name="Date Placeholder 3"/>
          <p:cNvSpPr>
            <a:spLocks noGrp="1"/>
          </p:cNvSpPr>
          <p:nvPr>
            <p:ph type="dt" sz="half" idx="10"/>
          </p:nvPr>
        </p:nvSpPr>
        <p:spPr/>
        <p:txBody>
          <a:bodyPr/>
          <a:lstStyle/>
          <a:p>
            <a:fld id="{F652F90E-E5D8-4055-86C9-9FF6F93EA596}" type="datetime1">
              <a:rPr lang="fi-FI" noProof="0" smtClean="0"/>
              <a:t>7.11.2024</a:t>
            </a:fld>
            <a:endParaRPr lang="fi-FI" noProof="0"/>
          </a:p>
        </p:txBody>
      </p:sp>
      <p:sp>
        <p:nvSpPr>
          <p:cNvPr id="5" name="Footer Placeholder 4"/>
          <p:cNvSpPr>
            <a:spLocks noGrp="1"/>
          </p:cNvSpPr>
          <p:nvPr>
            <p:ph type="ftr" sz="quarter" idx="11"/>
          </p:nvPr>
        </p:nvSpPr>
        <p:spPr>
          <a:xfrm>
            <a:off x="3719513" y="6381410"/>
            <a:ext cx="5472112" cy="143215"/>
          </a:xfrm>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9" name="Text Placeholder 4"/>
          <p:cNvSpPr>
            <a:spLocks noGrp="1"/>
          </p:cNvSpPr>
          <p:nvPr>
            <p:ph type="body" sz="quarter" idx="3" hasCustomPrompt="1"/>
          </p:nvPr>
        </p:nvSpPr>
        <p:spPr>
          <a:xfrm>
            <a:off x="1200149" y="5876925"/>
            <a:ext cx="7991475" cy="153888"/>
          </a:xfrm>
        </p:spPr>
        <p:txBody>
          <a:bodyPr wrap="square" anchor="t" anchorCtr="0">
            <a:spAutoFit/>
          </a:bodyPr>
          <a:lstStyle>
            <a:lvl1pPr marL="0" indent="0">
              <a:spcBef>
                <a:spcPts val="0"/>
              </a:spcBef>
              <a:buNone/>
              <a:defRPr sz="1000" b="0" i="1">
                <a:solidFill>
                  <a:schemeClr val="tx1"/>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lähde </a:t>
            </a:r>
          </a:p>
        </p:txBody>
      </p:sp>
      <p:sp>
        <p:nvSpPr>
          <p:cNvPr id="3" name="Title 2"/>
          <p:cNvSpPr>
            <a:spLocks noGrp="1"/>
          </p:cNvSpPr>
          <p:nvPr>
            <p:ph type="title" hasCustomPrompt="1"/>
          </p:nvPr>
        </p:nvSpPr>
        <p:spPr/>
        <p:txBody>
          <a:bodyPr/>
          <a:lstStyle>
            <a:lvl1pPr>
              <a:defRPr/>
            </a:lvl1pPr>
          </a:lstStyle>
          <a:p>
            <a:r>
              <a:rPr lang="fi-FI" noProof="0"/>
              <a:t>Lisää otsikko napsauttamalla </a:t>
            </a:r>
          </a:p>
        </p:txBody>
      </p:sp>
    </p:spTree>
    <p:extLst>
      <p:ext uri="{BB962C8B-B14F-4D97-AF65-F5344CB8AC3E}">
        <p14:creationId xmlns:p14="http://schemas.microsoft.com/office/powerpoint/2010/main" val="52375327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Infografiikka 2">
    <p:bg>
      <p:bgPr>
        <a:solidFill>
          <a:schemeClr val="accent1"/>
        </a:solidFill>
        <a:effectLst/>
      </p:bgPr>
    </p:bg>
    <p:spTree>
      <p:nvGrpSpPr>
        <p:cNvPr id="1" name=""/>
        <p:cNvGrpSpPr/>
        <p:nvPr/>
      </p:nvGrpSpPr>
      <p:grpSpPr>
        <a:xfrm>
          <a:off x="0" y="0"/>
          <a:ext cx="0" cy="0"/>
          <a:chOff x="0" y="0"/>
          <a:chExt cx="0" cy="0"/>
        </a:xfrm>
      </p:grpSpPr>
      <p:sp>
        <p:nvSpPr>
          <p:cNvPr id="7" name="Freeform 6"/>
          <p:cNvSpPr>
            <a:spLocks noChangeAspect="1"/>
          </p:cNvSpPr>
          <p:nvPr userDrawn="1"/>
        </p:nvSpPr>
        <p:spPr bwMode="auto">
          <a:xfrm>
            <a:off x="938445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4" name="Date Placeholder 3"/>
          <p:cNvSpPr>
            <a:spLocks noGrp="1"/>
          </p:cNvSpPr>
          <p:nvPr>
            <p:ph type="dt" sz="half" idx="10"/>
          </p:nvPr>
        </p:nvSpPr>
        <p:spPr/>
        <p:txBody>
          <a:bodyPr/>
          <a:lstStyle>
            <a:lvl1pPr>
              <a:defRPr>
                <a:solidFill>
                  <a:schemeClr val="bg1"/>
                </a:solidFill>
              </a:defRPr>
            </a:lvl1pPr>
          </a:lstStyle>
          <a:p>
            <a:fld id="{9CCF8117-35B7-40E1-A156-6239247DCCFD}" type="datetime1">
              <a:rPr lang="fi-FI" noProof="0" smtClean="0"/>
              <a:t>7.11.2024</a:t>
            </a:fld>
            <a:endParaRPr lang="fi-FI" noProof="0"/>
          </a:p>
        </p:txBody>
      </p:sp>
      <p:sp>
        <p:nvSpPr>
          <p:cNvPr id="5" name="Footer Placeholder 4"/>
          <p:cNvSpPr>
            <a:spLocks noGrp="1"/>
          </p:cNvSpPr>
          <p:nvPr>
            <p:ph type="ftr" sz="quarter" idx="11"/>
          </p:nvPr>
        </p:nvSpPr>
        <p:spPr>
          <a:xfrm>
            <a:off x="3719513" y="6381410"/>
            <a:ext cx="5472112" cy="143215"/>
          </a:xfrm>
        </p:spPr>
        <p:txBody>
          <a:bodyPr/>
          <a:lstStyle>
            <a:lvl1pPr>
              <a:defRPr>
                <a:solidFill>
                  <a:schemeClr val="bg1"/>
                </a:solid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2E0FF02-2EAB-48AE-86A1-50CF72F987EA}" type="slidenum">
              <a:rPr lang="fi-FI" noProof="0" smtClean="0"/>
              <a:pPr/>
              <a:t>‹#›</a:t>
            </a:fld>
            <a:endParaRPr lang="fi-FI" noProof="0"/>
          </a:p>
        </p:txBody>
      </p:sp>
      <p:sp>
        <p:nvSpPr>
          <p:cNvPr id="9" name="Text Placeholder 4"/>
          <p:cNvSpPr>
            <a:spLocks noGrp="1"/>
          </p:cNvSpPr>
          <p:nvPr>
            <p:ph type="body" sz="quarter" idx="3" hasCustomPrompt="1"/>
          </p:nvPr>
        </p:nvSpPr>
        <p:spPr>
          <a:xfrm>
            <a:off x="1200149" y="5876925"/>
            <a:ext cx="7991475" cy="153888"/>
          </a:xfrm>
        </p:spPr>
        <p:txBody>
          <a:bodyPr wrap="square" anchor="t" anchorCtr="0">
            <a:spAutoFit/>
          </a:bodyPr>
          <a:lstStyle>
            <a:lvl1pPr marL="0" indent="0">
              <a:spcBef>
                <a:spcPts val="0"/>
              </a:spcBef>
              <a:buNone/>
              <a:defRPr sz="1000" b="0" i="1">
                <a:solidFill>
                  <a:schemeClr val="bg1"/>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lähde </a:t>
            </a:r>
          </a:p>
        </p:txBody>
      </p:sp>
      <p:grpSp>
        <p:nvGrpSpPr>
          <p:cNvPr id="8" name="Group 7"/>
          <p:cNvGrpSpPr>
            <a:grpSpLocks noChangeAspect="1"/>
          </p:cNvGrpSpPr>
          <p:nvPr userDrawn="1"/>
        </p:nvGrpSpPr>
        <p:grpSpPr>
          <a:xfrm>
            <a:off x="10776650" y="333518"/>
            <a:ext cx="942618" cy="431112"/>
            <a:chOff x="4471987" y="468313"/>
            <a:chExt cx="1489075" cy="681037"/>
          </a:xfrm>
        </p:grpSpPr>
        <p:sp>
          <p:nvSpPr>
            <p:cNvPr id="10"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Title 2"/>
          <p:cNvSpPr>
            <a:spLocks noGrp="1"/>
          </p:cNvSpPr>
          <p:nvPr>
            <p:ph type="title" hasCustomPrompt="1"/>
          </p:nvPr>
        </p:nvSpPr>
        <p:spPr/>
        <p:txBody>
          <a:bodyPr/>
          <a:lstStyle>
            <a:lvl1pPr>
              <a:defRPr>
                <a:solidFill>
                  <a:schemeClr val="bg1"/>
                </a:solidFill>
              </a:defRPr>
            </a:lvl1pPr>
          </a:lstStyle>
          <a:p>
            <a:r>
              <a:rPr lang="fi-FI" noProof="0"/>
              <a:t>Lisää otsikko napsauttamalla </a:t>
            </a:r>
          </a:p>
        </p:txBody>
      </p:sp>
    </p:spTree>
    <p:extLst>
      <p:ext uri="{BB962C8B-B14F-4D97-AF65-F5344CB8AC3E}">
        <p14:creationId xmlns:p14="http://schemas.microsoft.com/office/powerpoint/2010/main" val="110647717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nfografiikka 3">
    <p:bg>
      <p:bgPr>
        <a:solidFill>
          <a:schemeClr val="accent2"/>
        </a:solidFill>
        <a:effectLst/>
      </p:bgPr>
    </p:bg>
    <p:spTree>
      <p:nvGrpSpPr>
        <p:cNvPr id="1" name=""/>
        <p:cNvGrpSpPr/>
        <p:nvPr/>
      </p:nvGrpSpPr>
      <p:grpSpPr>
        <a:xfrm>
          <a:off x="0" y="0"/>
          <a:ext cx="0" cy="0"/>
          <a:chOff x="0" y="0"/>
          <a:chExt cx="0" cy="0"/>
        </a:xfrm>
      </p:grpSpPr>
      <p:sp>
        <p:nvSpPr>
          <p:cNvPr id="7" name="Freeform 6"/>
          <p:cNvSpPr>
            <a:spLocks noChangeAspect="1"/>
          </p:cNvSpPr>
          <p:nvPr userDrawn="1"/>
        </p:nvSpPr>
        <p:spPr bwMode="auto">
          <a:xfrm>
            <a:off x="938445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4" name="Date Placeholder 3"/>
          <p:cNvSpPr>
            <a:spLocks noGrp="1"/>
          </p:cNvSpPr>
          <p:nvPr>
            <p:ph type="dt" sz="half" idx="10"/>
          </p:nvPr>
        </p:nvSpPr>
        <p:spPr/>
        <p:txBody>
          <a:bodyPr/>
          <a:lstStyle>
            <a:lvl1pPr>
              <a:defRPr>
                <a:solidFill>
                  <a:schemeClr val="bg1"/>
                </a:solidFill>
              </a:defRPr>
            </a:lvl1pPr>
          </a:lstStyle>
          <a:p>
            <a:fld id="{D6A733FE-D562-4A80-9EFD-7295DCF99CF3}" type="datetime1">
              <a:rPr lang="fi-FI" noProof="0" smtClean="0"/>
              <a:t>7.11.2024</a:t>
            </a:fld>
            <a:endParaRPr lang="fi-FI" noProof="0"/>
          </a:p>
        </p:txBody>
      </p:sp>
      <p:sp>
        <p:nvSpPr>
          <p:cNvPr id="5" name="Footer Placeholder 4"/>
          <p:cNvSpPr>
            <a:spLocks noGrp="1"/>
          </p:cNvSpPr>
          <p:nvPr>
            <p:ph type="ftr" sz="quarter" idx="11"/>
          </p:nvPr>
        </p:nvSpPr>
        <p:spPr>
          <a:xfrm>
            <a:off x="3719513" y="6381410"/>
            <a:ext cx="5472112" cy="143215"/>
          </a:xfrm>
        </p:spPr>
        <p:txBody>
          <a:bodyPr/>
          <a:lstStyle>
            <a:lvl1pPr>
              <a:defRPr>
                <a:solidFill>
                  <a:schemeClr val="bg1"/>
                </a:solid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2E0FF02-2EAB-48AE-86A1-50CF72F987EA}" type="slidenum">
              <a:rPr lang="fi-FI" noProof="0" smtClean="0"/>
              <a:pPr/>
              <a:t>‹#›</a:t>
            </a:fld>
            <a:endParaRPr lang="fi-FI" noProof="0"/>
          </a:p>
        </p:txBody>
      </p:sp>
      <p:sp>
        <p:nvSpPr>
          <p:cNvPr id="9" name="Text Placeholder 4"/>
          <p:cNvSpPr>
            <a:spLocks noGrp="1"/>
          </p:cNvSpPr>
          <p:nvPr>
            <p:ph type="body" sz="quarter" idx="3" hasCustomPrompt="1"/>
          </p:nvPr>
        </p:nvSpPr>
        <p:spPr>
          <a:xfrm>
            <a:off x="1200149" y="5876925"/>
            <a:ext cx="7991475" cy="153888"/>
          </a:xfrm>
        </p:spPr>
        <p:txBody>
          <a:bodyPr wrap="square" anchor="t" anchorCtr="0">
            <a:spAutoFit/>
          </a:bodyPr>
          <a:lstStyle>
            <a:lvl1pPr marL="0" indent="0">
              <a:spcBef>
                <a:spcPts val="0"/>
              </a:spcBef>
              <a:buNone/>
              <a:defRPr sz="1000" b="0" i="1">
                <a:solidFill>
                  <a:schemeClr val="bg1"/>
                </a:solidFill>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lähde </a:t>
            </a:r>
          </a:p>
        </p:txBody>
      </p:sp>
      <p:grpSp>
        <p:nvGrpSpPr>
          <p:cNvPr id="8" name="Group 7"/>
          <p:cNvGrpSpPr>
            <a:grpSpLocks noChangeAspect="1"/>
          </p:cNvGrpSpPr>
          <p:nvPr userDrawn="1"/>
        </p:nvGrpSpPr>
        <p:grpSpPr>
          <a:xfrm>
            <a:off x="10776650" y="333518"/>
            <a:ext cx="942618" cy="431112"/>
            <a:chOff x="4471987" y="468313"/>
            <a:chExt cx="1489075" cy="681037"/>
          </a:xfrm>
        </p:grpSpPr>
        <p:sp>
          <p:nvSpPr>
            <p:cNvPr id="10"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Title 2"/>
          <p:cNvSpPr>
            <a:spLocks noGrp="1"/>
          </p:cNvSpPr>
          <p:nvPr>
            <p:ph type="title" hasCustomPrompt="1"/>
          </p:nvPr>
        </p:nvSpPr>
        <p:spPr/>
        <p:txBody>
          <a:bodyPr/>
          <a:lstStyle>
            <a:lvl1pPr>
              <a:defRPr>
                <a:solidFill>
                  <a:schemeClr val="bg1"/>
                </a:solidFill>
              </a:defRPr>
            </a:lvl1pPr>
          </a:lstStyle>
          <a:p>
            <a:r>
              <a:rPr lang="fi-FI" noProof="0"/>
              <a:t>Lisää otsikko napsauttamalla </a:t>
            </a:r>
          </a:p>
        </p:txBody>
      </p:sp>
    </p:spTree>
    <p:extLst>
      <p:ext uri="{BB962C8B-B14F-4D97-AF65-F5344CB8AC3E}">
        <p14:creationId xmlns:p14="http://schemas.microsoft.com/office/powerpoint/2010/main" val="385267133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Kaksi sisältökohdetta ">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fi-FI" noProof="0"/>
              <a:t>Lisää otsikko napsauttamalla </a:t>
            </a:r>
          </a:p>
        </p:txBody>
      </p:sp>
      <p:sp>
        <p:nvSpPr>
          <p:cNvPr id="3" name="Content Placeholder 2"/>
          <p:cNvSpPr>
            <a:spLocks noGrp="1"/>
          </p:cNvSpPr>
          <p:nvPr>
            <p:ph sz="half" idx="1" hasCustomPrompt="1"/>
          </p:nvPr>
        </p:nvSpPr>
        <p:spPr>
          <a:xfrm>
            <a:off x="1200150" y="2205038"/>
            <a:ext cx="4823840" cy="3671888"/>
          </a:xfrm>
        </p:spPr>
        <p:txBody>
          <a:bodyPr/>
          <a:lstStyle>
            <a:lvl1pPr>
              <a:defRPr/>
            </a:lvl1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Content Placeholder 3"/>
          <p:cNvSpPr>
            <a:spLocks noGrp="1"/>
          </p:cNvSpPr>
          <p:nvPr>
            <p:ph sz="half" idx="2" hasCustomPrompt="1"/>
          </p:nvPr>
        </p:nvSpPr>
        <p:spPr>
          <a:xfrm>
            <a:off x="6168010" y="2205038"/>
            <a:ext cx="4823840" cy="3671888"/>
          </a:xfrm>
        </p:spPr>
        <p:txBody>
          <a:bodyPr/>
          <a:lstStyle>
            <a:lvl1pPr>
              <a:defRPr/>
            </a:lvl1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5" name="Date Placeholder 4"/>
          <p:cNvSpPr>
            <a:spLocks noGrp="1"/>
          </p:cNvSpPr>
          <p:nvPr>
            <p:ph type="dt" sz="half" idx="10"/>
          </p:nvPr>
        </p:nvSpPr>
        <p:spPr/>
        <p:txBody>
          <a:bodyPr/>
          <a:lstStyle/>
          <a:p>
            <a:fld id="{842D276A-E821-4AB2-BCDF-E6D7312D12AE}" type="datetime1">
              <a:rPr lang="fi-FI" noProof="0" smtClean="0"/>
              <a:t>7.11.2024</a:t>
            </a:fld>
            <a:endParaRPr lang="fi-FI" noProof="0"/>
          </a:p>
        </p:txBody>
      </p:sp>
      <p:sp>
        <p:nvSpPr>
          <p:cNvPr id="6" name="Footer Placeholder 5"/>
          <p:cNvSpPr>
            <a:spLocks noGrp="1"/>
          </p:cNvSpPr>
          <p:nvPr>
            <p:ph type="ftr" sz="quarter" idx="11"/>
          </p:nvPr>
        </p:nvSpPr>
        <p:spPr/>
        <p:txBody>
          <a:bodyPr/>
          <a:lstStyle/>
          <a:p>
            <a:r>
              <a:rPr lang="fi-FI" noProof="0"/>
              <a:t>Tekijä</a:t>
            </a:r>
          </a:p>
        </p:txBody>
      </p:sp>
      <p:sp>
        <p:nvSpPr>
          <p:cNvPr id="7" name="Slide Number Placeholder 6"/>
          <p:cNvSpPr>
            <a:spLocks noGrp="1"/>
          </p:cNvSpPr>
          <p:nvPr>
            <p:ph type="sldNum" sz="quarter" idx="12"/>
          </p:nvPr>
        </p:nvSpPr>
        <p:spPr/>
        <p:txBody>
          <a:bodyPr/>
          <a:lstStyle/>
          <a:p>
            <a:fld id="{12E0FF02-2EAB-48AE-86A1-50CF72F987EA}" type="slidenum">
              <a:rPr lang="fi-FI" noProof="0" smtClean="0"/>
              <a:t>‹#›</a:t>
            </a:fld>
            <a:endParaRPr lang="fi-FI" noProof="0"/>
          </a:p>
        </p:txBody>
      </p:sp>
    </p:spTree>
    <p:extLst>
      <p:ext uri="{BB962C8B-B14F-4D97-AF65-F5344CB8AC3E}">
        <p14:creationId xmlns:p14="http://schemas.microsoft.com/office/powerpoint/2010/main" val="369572072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Vertailu ">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1200150" y="2206709"/>
            <a:ext cx="4823840" cy="576263"/>
          </a:xfrm>
        </p:spPr>
        <p:txBody>
          <a:bodyPr anchor="t" anchorCtr="0"/>
          <a:lstStyle>
            <a:lvl1pPr marL="0" indent="0">
              <a:spcBef>
                <a:spcPts val="0"/>
              </a:spcBef>
              <a:buNone/>
              <a:defRPr sz="20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noProof="0"/>
              <a:t>Lisää alaotsikko napsauttamalla </a:t>
            </a:r>
          </a:p>
        </p:txBody>
      </p:sp>
      <p:sp>
        <p:nvSpPr>
          <p:cNvPr id="4" name="Content Placeholder 3"/>
          <p:cNvSpPr>
            <a:spLocks noGrp="1"/>
          </p:cNvSpPr>
          <p:nvPr>
            <p:ph sz="half" idx="2" hasCustomPrompt="1"/>
          </p:nvPr>
        </p:nvSpPr>
        <p:spPr>
          <a:xfrm>
            <a:off x="1200150" y="2780928"/>
            <a:ext cx="4823840" cy="3095997"/>
          </a:xfrm>
        </p:spPr>
        <p:txBody>
          <a:bodyPr/>
          <a:lstStyle>
            <a:lvl1pPr>
              <a:defRPr/>
            </a:lvl1pPr>
          </a:lstStyle>
          <a:p>
            <a:r>
              <a:rPr lang="fi-FI" noProof="0"/>
              <a:t>Lisää alaotsikko napsauttamalla </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5" name="Text Placeholder 4"/>
          <p:cNvSpPr>
            <a:spLocks noGrp="1"/>
          </p:cNvSpPr>
          <p:nvPr>
            <p:ph type="body" sz="quarter" idx="3" hasCustomPrompt="1"/>
          </p:nvPr>
        </p:nvSpPr>
        <p:spPr>
          <a:xfrm>
            <a:off x="6168010" y="2206709"/>
            <a:ext cx="4825428" cy="576263"/>
          </a:xfrm>
        </p:spPr>
        <p:txBody>
          <a:bodyPr anchor="t" anchorCtr="0"/>
          <a:lstStyle>
            <a:lvl1pPr marL="0" indent="0">
              <a:spcBef>
                <a:spcPts val="0"/>
              </a:spcBef>
              <a:buNone/>
              <a:defRPr sz="20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noProof="0"/>
              <a:t>Lisää alaotsikko napsauttamalla </a:t>
            </a:r>
          </a:p>
        </p:txBody>
      </p:sp>
      <p:sp>
        <p:nvSpPr>
          <p:cNvPr id="6" name="Content Placeholder 5"/>
          <p:cNvSpPr>
            <a:spLocks noGrp="1"/>
          </p:cNvSpPr>
          <p:nvPr>
            <p:ph sz="quarter" idx="4" hasCustomPrompt="1"/>
          </p:nvPr>
        </p:nvSpPr>
        <p:spPr>
          <a:xfrm>
            <a:off x="6168010" y="2780928"/>
            <a:ext cx="4823840" cy="3095998"/>
          </a:xfrm>
        </p:spPr>
        <p:txBody>
          <a:bodyPr/>
          <a:lstStyle>
            <a:lvl1pPr>
              <a:defRPr/>
            </a:lvl1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7" name="Date Placeholder 6"/>
          <p:cNvSpPr>
            <a:spLocks noGrp="1"/>
          </p:cNvSpPr>
          <p:nvPr>
            <p:ph type="dt" sz="half" idx="10"/>
          </p:nvPr>
        </p:nvSpPr>
        <p:spPr/>
        <p:txBody>
          <a:bodyPr/>
          <a:lstStyle/>
          <a:p>
            <a:fld id="{ECEFC9C4-AC0D-4E4C-B50E-4FCCD5081438}" type="datetime1">
              <a:rPr lang="fi-FI" noProof="0" smtClean="0"/>
              <a:t>7.11.2024</a:t>
            </a:fld>
            <a:endParaRPr lang="fi-FI" noProof="0"/>
          </a:p>
        </p:txBody>
      </p:sp>
      <p:sp>
        <p:nvSpPr>
          <p:cNvPr id="8" name="Footer Placeholder 7"/>
          <p:cNvSpPr>
            <a:spLocks noGrp="1"/>
          </p:cNvSpPr>
          <p:nvPr>
            <p:ph type="ftr" sz="quarter" idx="11"/>
          </p:nvPr>
        </p:nvSpPr>
        <p:spPr/>
        <p:txBody>
          <a:bodyPr/>
          <a:lstStyle/>
          <a:p>
            <a:r>
              <a:rPr lang="fi-FI" noProof="0"/>
              <a:t>Tekijä</a:t>
            </a:r>
          </a:p>
        </p:txBody>
      </p:sp>
      <p:sp>
        <p:nvSpPr>
          <p:cNvPr id="9" name="Slide Number Placeholder 8"/>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10" name="Title 9"/>
          <p:cNvSpPr>
            <a:spLocks noGrp="1"/>
          </p:cNvSpPr>
          <p:nvPr>
            <p:ph type="title" hasCustomPrompt="1"/>
          </p:nvPr>
        </p:nvSpPr>
        <p:spPr/>
        <p:txBody>
          <a:bodyPr/>
          <a:lstStyle>
            <a:lvl1pPr>
              <a:defRPr/>
            </a:lvl1pPr>
          </a:lstStyle>
          <a:p>
            <a:r>
              <a:rPr lang="fi-FI" noProof="0"/>
              <a:t>Lisää otsikko napsauttamalla </a:t>
            </a:r>
          </a:p>
        </p:txBody>
      </p:sp>
    </p:spTree>
    <p:extLst>
      <p:ext uri="{BB962C8B-B14F-4D97-AF65-F5344CB8AC3E}">
        <p14:creationId xmlns:p14="http://schemas.microsoft.com/office/powerpoint/2010/main" val="172524079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sältö ja pienikuva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0150" y="1125537"/>
            <a:ext cx="9791700" cy="935037"/>
          </a:xfrm>
        </p:spPr>
        <p:txBody>
          <a:bodyPr/>
          <a:lstStyle>
            <a:lvl1pPr>
              <a:defRPr/>
            </a:lvl1pPr>
          </a:lstStyle>
          <a:p>
            <a:r>
              <a:rPr lang="fi-FI" noProof="0"/>
              <a:t>Lisää otsikko napsauttamalla </a:t>
            </a:r>
          </a:p>
        </p:txBody>
      </p:sp>
      <p:sp>
        <p:nvSpPr>
          <p:cNvPr id="3" name="Content Placeholder 2"/>
          <p:cNvSpPr>
            <a:spLocks noGrp="1"/>
          </p:cNvSpPr>
          <p:nvPr>
            <p:ph sz="half" idx="1" hasCustomPrompt="1"/>
          </p:nvPr>
        </p:nvSpPr>
        <p:spPr>
          <a:xfrm>
            <a:off x="1200150" y="2205038"/>
            <a:ext cx="6480026" cy="3671888"/>
          </a:xfrm>
        </p:spPr>
        <p:txBody>
          <a:bodyPr/>
          <a:lstStyle>
            <a:lvl1pPr>
              <a:defRPr/>
            </a:lvl1pPr>
          </a:lstStyle>
          <a:p>
            <a:r>
              <a:rPr lang="fi-FI" noProof="0"/>
              <a:t>Lisää alaotsikko napsauttamalla </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5" name="Date Placeholder 4"/>
          <p:cNvSpPr>
            <a:spLocks noGrp="1"/>
          </p:cNvSpPr>
          <p:nvPr>
            <p:ph type="dt" sz="half" idx="10"/>
          </p:nvPr>
        </p:nvSpPr>
        <p:spPr/>
        <p:txBody>
          <a:bodyPr/>
          <a:lstStyle/>
          <a:p>
            <a:fld id="{8EF59F03-6E3E-49E7-B08F-F1FEFA701C82}" type="datetime1">
              <a:rPr lang="fi-FI" noProof="0" smtClean="0"/>
              <a:t>7.11.2024</a:t>
            </a:fld>
            <a:endParaRPr lang="fi-FI" noProof="0"/>
          </a:p>
        </p:txBody>
      </p:sp>
      <p:sp>
        <p:nvSpPr>
          <p:cNvPr id="6" name="Footer Placeholder 5"/>
          <p:cNvSpPr>
            <a:spLocks noGrp="1"/>
          </p:cNvSpPr>
          <p:nvPr>
            <p:ph type="ftr" sz="quarter" idx="11"/>
          </p:nvPr>
        </p:nvSpPr>
        <p:spPr/>
        <p:txBody>
          <a:bodyPr/>
          <a:lstStyle/>
          <a:p>
            <a:r>
              <a:rPr lang="fi-FI" noProof="0"/>
              <a:t>Tekijä</a:t>
            </a:r>
          </a:p>
        </p:txBody>
      </p:sp>
      <p:sp>
        <p:nvSpPr>
          <p:cNvPr id="7" name="Slide Number Placeholder 6"/>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9" name="Picture Placeholder 8"/>
          <p:cNvSpPr>
            <a:spLocks noGrp="1"/>
          </p:cNvSpPr>
          <p:nvPr>
            <p:ph type="pic" sz="quarter" idx="13" hasCustomPrompt="1"/>
          </p:nvPr>
        </p:nvSpPr>
        <p:spPr>
          <a:xfrm>
            <a:off x="7968209" y="2205038"/>
            <a:ext cx="3023642" cy="3671888"/>
          </a:xfrm>
          <a:solidFill>
            <a:schemeClr val="bg1">
              <a:lumMod val="85000"/>
            </a:schemeClr>
          </a:solidFill>
        </p:spPr>
        <p:txBody>
          <a:bodyPr/>
          <a:lstStyle>
            <a:lvl1pPr>
              <a:defRPr sz="1000"/>
            </a:lvl1pPr>
          </a:lstStyle>
          <a:p>
            <a:r>
              <a:rPr lang="fi-FI" noProof="0"/>
              <a:t>Lisää kuva napsauttamalla kuvaketta </a:t>
            </a:r>
          </a:p>
        </p:txBody>
      </p:sp>
    </p:spTree>
    <p:extLst>
      <p:ext uri="{BB962C8B-B14F-4D97-AF65-F5344CB8AC3E}">
        <p14:creationId xmlns:p14="http://schemas.microsoft.com/office/powerpoint/2010/main" val="163068951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Vain otsikko ">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fi-FI" noProof="0"/>
              <a:t>Lisää otsikko napsauttamalla </a:t>
            </a:r>
          </a:p>
        </p:txBody>
      </p:sp>
      <p:sp>
        <p:nvSpPr>
          <p:cNvPr id="3" name="Date Placeholder 2"/>
          <p:cNvSpPr>
            <a:spLocks noGrp="1"/>
          </p:cNvSpPr>
          <p:nvPr>
            <p:ph type="dt" sz="half" idx="10"/>
          </p:nvPr>
        </p:nvSpPr>
        <p:spPr/>
        <p:txBody>
          <a:bodyPr/>
          <a:lstStyle/>
          <a:p>
            <a:fld id="{F86E092A-2666-42E6-844B-558C6458485E}" type="datetime1">
              <a:rPr lang="fi-FI" noProof="0" smtClean="0"/>
              <a:t>7.11.2024</a:t>
            </a:fld>
            <a:endParaRPr lang="fi-FI" noProof="0"/>
          </a:p>
        </p:txBody>
      </p:sp>
      <p:sp>
        <p:nvSpPr>
          <p:cNvPr id="4" name="Footer Placeholder 3"/>
          <p:cNvSpPr>
            <a:spLocks noGrp="1"/>
          </p:cNvSpPr>
          <p:nvPr>
            <p:ph type="ftr" sz="quarter" idx="11"/>
          </p:nvPr>
        </p:nvSpPr>
        <p:spPr/>
        <p:txBody>
          <a:bodyPr/>
          <a:lstStyle/>
          <a:p>
            <a:r>
              <a:rPr lang="fi-FI" noProof="0"/>
              <a:t>Tekijä</a:t>
            </a:r>
          </a:p>
        </p:txBody>
      </p:sp>
      <p:sp>
        <p:nvSpPr>
          <p:cNvPr id="5" name="Slide Number Placeholder 4"/>
          <p:cNvSpPr>
            <a:spLocks noGrp="1"/>
          </p:cNvSpPr>
          <p:nvPr>
            <p:ph type="sldNum" sz="quarter" idx="12"/>
          </p:nvPr>
        </p:nvSpPr>
        <p:spPr/>
        <p:txBody>
          <a:bodyPr/>
          <a:lstStyle/>
          <a:p>
            <a:fld id="{12E0FF02-2EAB-48AE-86A1-50CF72F987EA}" type="slidenum">
              <a:rPr lang="fi-FI" noProof="0" smtClean="0"/>
              <a:t>‹#›</a:t>
            </a:fld>
            <a:endParaRPr lang="fi-FI" noProof="0"/>
          </a:p>
        </p:txBody>
      </p:sp>
    </p:spTree>
    <p:extLst>
      <p:ext uri="{BB962C8B-B14F-4D97-AF65-F5344CB8AC3E}">
        <p14:creationId xmlns:p14="http://schemas.microsoft.com/office/powerpoint/2010/main" val="351310891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Tyhjä ">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8ECFFF4-18FB-490A-94A2-82B6D4F2CDCC}" type="datetime1">
              <a:rPr lang="fi-FI" noProof="0" smtClean="0"/>
              <a:t>7.11.2024</a:t>
            </a:fld>
            <a:endParaRPr lang="fi-FI" noProof="0"/>
          </a:p>
        </p:txBody>
      </p:sp>
      <p:sp>
        <p:nvSpPr>
          <p:cNvPr id="6" name="Footer Placeholder 5"/>
          <p:cNvSpPr>
            <a:spLocks noGrp="1"/>
          </p:cNvSpPr>
          <p:nvPr>
            <p:ph type="ftr" sz="quarter" idx="11"/>
          </p:nvPr>
        </p:nvSpPr>
        <p:spPr/>
        <p:txBody>
          <a:bodyPr/>
          <a:lstStyle/>
          <a:p>
            <a:r>
              <a:rPr lang="fi-FI" noProof="0"/>
              <a:t>Tekijä</a:t>
            </a:r>
          </a:p>
        </p:txBody>
      </p:sp>
      <p:sp>
        <p:nvSpPr>
          <p:cNvPr id="7" name="Slide Number Placeholder 6"/>
          <p:cNvSpPr>
            <a:spLocks noGrp="1"/>
          </p:cNvSpPr>
          <p:nvPr>
            <p:ph type="sldNum" sz="quarter" idx="12"/>
          </p:nvPr>
        </p:nvSpPr>
        <p:spPr/>
        <p:txBody>
          <a:bodyPr/>
          <a:lstStyle/>
          <a:p>
            <a:fld id="{12E0FF02-2EAB-48AE-86A1-50CF72F987EA}" type="slidenum">
              <a:rPr lang="fi-FI" noProof="0" smtClean="0"/>
              <a:pPr/>
              <a:t>‹#›</a:t>
            </a:fld>
            <a:endParaRPr lang="fi-FI" noProof="0"/>
          </a:p>
        </p:txBody>
      </p:sp>
    </p:spTree>
    <p:extLst>
      <p:ext uri="{BB962C8B-B14F-4D97-AF65-F5344CB8AC3E}">
        <p14:creationId xmlns:p14="http://schemas.microsoft.com/office/powerpoint/2010/main" val="199847722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Kiitos ja yhteystiedot ">
    <p:bg>
      <p:bgPr>
        <a:solidFill>
          <a:schemeClr val="accent2"/>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noFill/>
              </a:defRPr>
            </a:lvl1pPr>
          </a:lstStyle>
          <a:p>
            <a:fld id="{C0991DC8-A5AD-43B4-A52F-5ADBFDF6CCC2}"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no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fi-FI" noProof="0" smtClean="0"/>
              <a:pPr/>
              <a:t>‹#›</a:t>
            </a:fld>
            <a:endParaRPr lang="fi-FI" noProof="0"/>
          </a:p>
        </p:txBody>
      </p:sp>
      <p:sp>
        <p:nvSpPr>
          <p:cNvPr id="16" name="Title 1"/>
          <p:cNvSpPr>
            <a:spLocks noGrp="1"/>
          </p:cNvSpPr>
          <p:nvPr>
            <p:ph type="ctrTitle" hasCustomPrompt="1"/>
          </p:nvPr>
        </p:nvSpPr>
        <p:spPr>
          <a:xfrm>
            <a:off x="1200150" y="1125538"/>
            <a:ext cx="9791700" cy="1008062"/>
          </a:xfrm>
        </p:spPr>
        <p:txBody>
          <a:bodyPr anchor="t" anchorCtr="0"/>
          <a:lstStyle>
            <a:lvl1pPr algn="l">
              <a:defRPr sz="6400" baseline="0">
                <a:solidFill>
                  <a:schemeClr val="bg1"/>
                </a:solidFill>
              </a:defRPr>
            </a:lvl1pPr>
          </a:lstStyle>
          <a:p>
            <a:r>
              <a:rPr lang="fi-FI" noProof="0"/>
              <a:t>Lisää kiitosteksti. </a:t>
            </a:r>
          </a:p>
        </p:txBody>
      </p:sp>
      <p:sp>
        <p:nvSpPr>
          <p:cNvPr id="17" name="Subtitle 2"/>
          <p:cNvSpPr>
            <a:spLocks noGrp="1"/>
          </p:cNvSpPr>
          <p:nvPr>
            <p:ph type="subTitle" idx="1" hasCustomPrompt="1"/>
          </p:nvPr>
        </p:nvSpPr>
        <p:spPr>
          <a:xfrm>
            <a:off x="1200150" y="2348850"/>
            <a:ext cx="9791700" cy="432048"/>
          </a:xfrm>
        </p:spPr>
        <p:txBody>
          <a:bodyPr anchor="b" anchorCtr="0"/>
          <a:lstStyle>
            <a:lvl1pPr marL="0" indent="0" algn="l">
              <a:buNone/>
              <a:defRPr sz="2800" b="1">
                <a:solidFill>
                  <a:schemeClr val="accent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Lisää Nimi </a:t>
            </a:r>
          </a:p>
        </p:txBody>
      </p:sp>
      <p:sp>
        <p:nvSpPr>
          <p:cNvPr id="18" name="Text Placeholder 4"/>
          <p:cNvSpPr>
            <a:spLocks noGrp="1"/>
          </p:cNvSpPr>
          <p:nvPr>
            <p:ph type="body" sz="quarter" idx="3" hasCustomPrompt="1"/>
          </p:nvPr>
        </p:nvSpPr>
        <p:spPr>
          <a:xfrm>
            <a:off x="1200150" y="3645031"/>
            <a:ext cx="9791700" cy="1296180"/>
          </a:xfrm>
        </p:spPr>
        <p:txBody>
          <a:bodyPr anchor="t" anchorCtr="0"/>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yhteystiedot </a:t>
            </a:r>
          </a:p>
        </p:txBody>
      </p:sp>
      <p:sp>
        <p:nvSpPr>
          <p:cNvPr id="19" name="Text Placeholder 4"/>
          <p:cNvSpPr>
            <a:spLocks noGrp="1"/>
          </p:cNvSpPr>
          <p:nvPr>
            <p:ph type="body" sz="quarter" idx="13" hasCustomPrompt="1"/>
          </p:nvPr>
        </p:nvSpPr>
        <p:spPr>
          <a:xfrm>
            <a:off x="1200150" y="2848481"/>
            <a:ext cx="9791700" cy="508509"/>
          </a:xfrm>
        </p:spPr>
        <p:txBody>
          <a:bodyPr anchor="t" anchorCtr="0"/>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Titteli </a:t>
            </a:r>
          </a:p>
        </p:txBody>
      </p:sp>
      <p:sp>
        <p:nvSpPr>
          <p:cNvPr id="22" name="Text Placeholder 4"/>
          <p:cNvSpPr>
            <a:spLocks noGrp="1"/>
          </p:cNvSpPr>
          <p:nvPr>
            <p:ph type="body" sz="quarter" idx="14" hasCustomPrompt="1"/>
          </p:nvPr>
        </p:nvSpPr>
        <p:spPr>
          <a:xfrm>
            <a:off x="1200150" y="5013220"/>
            <a:ext cx="9791700" cy="863705"/>
          </a:xfrm>
        </p:spPr>
        <p:txBody>
          <a:bodyPr anchor="t" anchorCtr="0"/>
          <a:lstStyle>
            <a:lvl1pPr marL="0" indent="0">
              <a:spcBef>
                <a:spcPts val="0"/>
              </a:spcBef>
              <a:buNone/>
              <a:defRPr sz="28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#tapahtumannimi </a:t>
            </a:r>
          </a:p>
        </p:txBody>
      </p:sp>
      <p:sp>
        <p:nvSpPr>
          <p:cNvPr id="23" name="Freeform 22"/>
          <p:cNvSpPr>
            <a:spLocks noChangeAspect="1"/>
          </p:cNvSpPr>
          <p:nvPr userDrawn="1"/>
        </p:nvSpPr>
        <p:spPr bwMode="auto">
          <a:xfrm>
            <a:off x="938445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grpSp>
        <p:nvGrpSpPr>
          <p:cNvPr id="24" name="Group 23"/>
          <p:cNvGrpSpPr>
            <a:grpSpLocks noChangeAspect="1"/>
          </p:cNvGrpSpPr>
          <p:nvPr userDrawn="1"/>
        </p:nvGrpSpPr>
        <p:grpSpPr>
          <a:xfrm>
            <a:off x="10776650" y="333518"/>
            <a:ext cx="942618" cy="431112"/>
            <a:chOff x="4471987" y="468313"/>
            <a:chExt cx="1489075" cy="681037"/>
          </a:xfrm>
        </p:grpSpPr>
        <p:sp>
          <p:nvSpPr>
            <p:cNvPr id="25"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Tree>
    <p:extLst>
      <p:ext uri="{BB962C8B-B14F-4D97-AF65-F5344CB8AC3E}">
        <p14:creationId xmlns:p14="http://schemas.microsoft.com/office/powerpoint/2010/main" val="112645178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Kiitos ja yhteystiedot 2">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noFill/>
              </a:defRPr>
            </a:lvl1pPr>
          </a:lstStyle>
          <a:p>
            <a:fld id="{6C5D0445-E99E-459E-B494-AA69FAD92288}"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no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fi-FI" noProof="0" smtClean="0"/>
              <a:pPr/>
              <a:t>‹#›</a:t>
            </a:fld>
            <a:endParaRPr lang="fi-FI" noProof="0"/>
          </a:p>
        </p:txBody>
      </p:sp>
      <p:sp>
        <p:nvSpPr>
          <p:cNvPr id="16" name="Title 1"/>
          <p:cNvSpPr>
            <a:spLocks noGrp="1"/>
          </p:cNvSpPr>
          <p:nvPr>
            <p:ph type="ctrTitle" hasCustomPrompt="1"/>
          </p:nvPr>
        </p:nvSpPr>
        <p:spPr>
          <a:xfrm>
            <a:off x="1200150" y="1125538"/>
            <a:ext cx="9791700" cy="1008062"/>
          </a:xfrm>
        </p:spPr>
        <p:txBody>
          <a:bodyPr anchor="t" anchorCtr="0"/>
          <a:lstStyle>
            <a:lvl1pPr algn="l">
              <a:defRPr sz="6400" baseline="0">
                <a:solidFill>
                  <a:schemeClr val="bg1"/>
                </a:solidFill>
              </a:defRPr>
            </a:lvl1pPr>
          </a:lstStyle>
          <a:p>
            <a:r>
              <a:rPr lang="fi-FI" noProof="0"/>
              <a:t>Lisää kiitosteksti. </a:t>
            </a:r>
          </a:p>
        </p:txBody>
      </p:sp>
      <p:sp>
        <p:nvSpPr>
          <p:cNvPr id="17" name="Subtitle 2"/>
          <p:cNvSpPr>
            <a:spLocks noGrp="1"/>
          </p:cNvSpPr>
          <p:nvPr>
            <p:ph type="subTitle" idx="1" hasCustomPrompt="1"/>
          </p:nvPr>
        </p:nvSpPr>
        <p:spPr>
          <a:xfrm>
            <a:off x="1200150" y="2348850"/>
            <a:ext cx="9791700" cy="432048"/>
          </a:xfrm>
        </p:spPr>
        <p:txBody>
          <a:bodyPr anchor="b" anchorCtr="0"/>
          <a:lstStyle>
            <a:lvl1pPr marL="0" indent="0" algn="l">
              <a:buNone/>
              <a:defRPr sz="2800" b="1" baseline="0">
                <a:solidFill>
                  <a:schemeClr val="accent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Lisää Nimi </a:t>
            </a:r>
          </a:p>
        </p:txBody>
      </p:sp>
      <p:sp>
        <p:nvSpPr>
          <p:cNvPr id="18" name="Text Placeholder 4"/>
          <p:cNvSpPr>
            <a:spLocks noGrp="1"/>
          </p:cNvSpPr>
          <p:nvPr>
            <p:ph type="body" sz="quarter" idx="3" hasCustomPrompt="1"/>
          </p:nvPr>
        </p:nvSpPr>
        <p:spPr>
          <a:xfrm>
            <a:off x="1200150" y="3645031"/>
            <a:ext cx="9791700" cy="1296180"/>
          </a:xfrm>
        </p:spPr>
        <p:txBody>
          <a:bodyPr anchor="t" anchorCtr="0"/>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yhteystiedot </a:t>
            </a:r>
          </a:p>
        </p:txBody>
      </p:sp>
      <p:sp>
        <p:nvSpPr>
          <p:cNvPr id="19" name="Text Placeholder 4"/>
          <p:cNvSpPr>
            <a:spLocks noGrp="1"/>
          </p:cNvSpPr>
          <p:nvPr>
            <p:ph type="body" sz="quarter" idx="13" hasCustomPrompt="1"/>
          </p:nvPr>
        </p:nvSpPr>
        <p:spPr>
          <a:xfrm>
            <a:off x="1200150" y="2848481"/>
            <a:ext cx="9791700" cy="508509"/>
          </a:xfrm>
        </p:spPr>
        <p:txBody>
          <a:bodyPr anchor="t" anchorCtr="0"/>
          <a:lstStyle>
            <a:lvl1pPr marL="0" indent="0">
              <a:buNone/>
              <a:defRPr sz="2000" b="1" baseline="0">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Titteli </a:t>
            </a:r>
          </a:p>
        </p:txBody>
      </p:sp>
      <p:sp>
        <p:nvSpPr>
          <p:cNvPr id="22" name="Text Placeholder 4"/>
          <p:cNvSpPr>
            <a:spLocks noGrp="1"/>
          </p:cNvSpPr>
          <p:nvPr>
            <p:ph type="body" sz="quarter" idx="14" hasCustomPrompt="1"/>
          </p:nvPr>
        </p:nvSpPr>
        <p:spPr>
          <a:xfrm>
            <a:off x="1200150" y="5013220"/>
            <a:ext cx="9791700" cy="863705"/>
          </a:xfrm>
        </p:spPr>
        <p:txBody>
          <a:bodyPr anchor="t" anchorCtr="0"/>
          <a:lstStyle>
            <a:lvl1pPr marL="0" indent="0">
              <a:spcBef>
                <a:spcPts val="0"/>
              </a:spcBef>
              <a:buNone/>
              <a:defRPr sz="2800" b="1">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#tapahtumannimi </a:t>
            </a:r>
          </a:p>
        </p:txBody>
      </p:sp>
      <p:sp>
        <p:nvSpPr>
          <p:cNvPr id="23" name="Freeform 22"/>
          <p:cNvSpPr>
            <a:spLocks noChangeAspect="1"/>
          </p:cNvSpPr>
          <p:nvPr userDrawn="1"/>
        </p:nvSpPr>
        <p:spPr bwMode="auto">
          <a:xfrm>
            <a:off x="938445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grpSp>
        <p:nvGrpSpPr>
          <p:cNvPr id="24" name="Group 23"/>
          <p:cNvGrpSpPr>
            <a:grpSpLocks noChangeAspect="1"/>
          </p:cNvGrpSpPr>
          <p:nvPr userDrawn="1"/>
        </p:nvGrpSpPr>
        <p:grpSpPr>
          <a:xfrm>
            <a:off x="10776650" y="333518"/>
            <a:ext cx="942618" cy="431112"/>
            <a:chOff x="4471987" y="468313"/>
            <a:chExt cx="1489075" cy="681037"/>
          </a:xfrm>
        </p:grpSpPr>
        <p:sp>
          <p:nvSpPr>
            <p:cNvPr id="25"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Tree>
    <p:extLst>
      <p:ext uri="{BB962C8B-B14F-4D97-AF65-F5344CB8AC3E}">
        <p14:creationId xmlns:p14="http://schemas.microsoft.com/office/powerpoint/2010/main" val="337341834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ja sisältö ">
    <p:spTree>
      <p:nvGrpSpPr>
        <p:cNvPr id="1" name=""/>
        <p:cNvGrpSpPr/>
        <p:nvPr/>
      </p:nvGrpSpPr>
      <p:grpSpPr>
        <a:xfrm>
          <a:off x="0" y="0"/>
          <a:ext cx="0" cy="0"/>
          <a:chOff x="0" y="0"/>
          <a:chExt cx="0" cy="0"/>
        </a:xfrm>
      </p:grpSpPr>
      <p:sp>
        <p:nvSpPr>
          <p:cNvPr id="7" name="Freeform 6"/>
          <p:cNvSpPr>
            <a:spLocks noChangeAspect="1"/>
          </p:cNvSpPr>
          <p:nvPr userDrawn="1"/>
        </p:nvSpPr>
        <p:spPr bwMode="auto">
          <a:xfrm flipV="1">
            <a:off x="9384000" y="5273306"/>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3" name="Content Placeholder 2"/>
          <p:cNvSpPr>
            <a:spLocks noGrp="1"/>
          </p:cNvSpPr>
          <p:nvPr>
            <p:ph idx="1" hasCustomPrompt="1"/>
          </p:nvPr>
        </p:nvSpPr>
        <p:spPr/>
        <p:txBody>
          <a:bodyPr/>
          <a:lstStyle>
            <a:lvl1pPr>
              <a:defRPr/>
            </a:lvl1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p:cNvSpPr>
            <a:spLocks noGrp="1"/>
          </p:cNvSpPr>
          <p:nvPr>
            <p:ph type="dt" sz="half" idx="10"/>
          </p:nvPr>
        </p:nvSpPr>
        <p:spPr/>
        <p:txBody>
          <a:bodyPr/>
          <a:lstStyle/>
          <a:p>
            <a:fld id="{7736C866-D85C-4098-974F-9B02DE9DE800}" type="datetime1">
              <a:rPr lang="fi-FI" noProof="0" smtClean="0"/>
              <a:t>7.11.2024</a:t>
            </a:fld>
            <a:endParaRPr lang="fi-FI" noProof="0"/>
          </a:p>
        </p:txBody>
      </p:sp>
      <p:sp>
        <p:nvSpPr>
          <p:cNvPr id="5" name="Footer Placeholder 4"/>
          <p:cNvSpPr>
            <a:spLocks noGrp="1"/>
          </p:cNvSpPr>
          <p:nvPr>
            <p:ph type="ftr" sz="quarter" idx="11"/>
          </p:nvPr>
        </p:nvSpPr>
        <p:spPr>
          <a:xfrm>
            <a:off x="3719513" y="6381410"/>
            <a:ext cx="5472112" cy="143215"/>
          </a:xfrm>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8" name="Title 7"/>
          <p:cNvSpPr>
            <a:spLocks noGrp="1"/>
          </p:cNvSpPr>
          <p:nvPr>
            <p:ph type="title" hasCustomPrompt="1"/>
          </p:nvPr>
        </p:nvSpPr>
        <p:spPr/>
        <p:txBody>
          <a:bodyPr/>
          <a:lstStyle/>
          <a:p>
            <a:r>
              <a:rPr lang="fi-FI" noProof="0"/>
              <a:t>Lisää otsikko napsauttamalla </a:t>
            </a:r>
          </a:p>
        </p:txBody>
      </p:sp>
    </p:spTree>
    <p:extLst>
      <p:ext uri="{BB962C8B-B14F-4D97-AF65-F5344CB8AC3E}">
        <p14:creationId xmlns:p14="http://schemas.microsoft.com/office/powerpoint/2010/main" val="396491465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Yhdessä tekeminen">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810D7CA4-B81B-CF4A-A0BF-203B6066AA89}"/>
              </a:ext>
            </a:extLst>
          </p:cNvPr>
          <p:cNvPicPr>
            <a:picLocks noChangeAspect="1"/>
          </p:cNvPicPr>
          <p:nvPr userDrawn="1"/>
        </p:nvPicPr>
        <p:blipFill rotWithShape="1">
          <a:blip r:embed="rId2"/>
          <a:srcRect l="780" t="6076" r="780" b="6076"/>
          <a:stretch/>
        </p:blipFill>
        <p:spPr>
          <a:xfrm>
            <a:off x="0" y="738000"/>
            <a:ext cx="12192000" cy="6120000"/>
          </a:xfrm>
          <a:prstGeom prst="rect">
            <a:avLst/>
          </a:prstGeom>
        </p:spPr>
      </p:pic>
      <p:sp>
        <p:nvSpPr>
          <p:cNvPr id="4" name="Rectangle 5">
            <a:extLst>
              <a:ext uri="{FF2B5EF4-FFF2-40B4-BE49-F238E27FC236}">
                <a16:creationId xmlns:a16="http://schemas.microsoft.com/office/drawing/2014/main" id="{CB010AE9-CAF5-E54F-90F4-E9588EC7D587}"/>
              </a:ext>
            </a:extLst>
          </p:cNvPr>
          <p:cNvSpPr/>
          <p:nvPr userDrawn="1"/>
        </p:nvSpPr>
        <p:spPr>
          <a:xfrm>
            <a:off x="0" y="738000"/>
            <a:ext cx="7600208" cy="6120000"/>
          </a:xfrm>
          <a:prstGeom prst="rect">
            <a:avLst/>
          </a:prstGeom>
          <a:gradFill>
            <a:gsLst>
              <a:gs pos="0">
                <a:schemeClr val="bg1">
                  <a:alpha val="0"/>
                </a:schemeClr>
              </a:gs>
              <a:gs pos="40000">
                <a:schemeClr val="bg1">
                  <a:alpha val="74978"/>
                </a:schemeClr>
              </a:gs>
              <a:gs pos="70000">
                <a:schemeClr val="bg1">
                  <a:alpha val="74745"/>
                </a:schemeClr>
              </a:gs>
              <a:gs pos="100000">
                <a:schemeClr val="bg1">
                  <a:alpha val="74991"/>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dirty="0"/>
          </a:p>
        </p:txBody>
      </p:sp>
      <p:sp>
        <p:nvSpPr>
          <p:cNvPr id="2" name="Title 1">
            <a:extLst>
              <a:ext uri="{FF2B5EF4-FFF2-40B4-BE49-F238E27FC236}">
                <a16:creationId xmlns:a16="http://schemas.microsoft.com/office/drawing/2014/main" id="{1EE585B2-BBE9-8246-9C64-980D35619394}"/>
              </a:ext>
            </a:extLst>
          </p:cNvPr>
          <p:cNvSpPr>
            <a:spLocks noGrp="1"/>
          </p:cNvSpPr>
          <p:nvPr>
            <p:ph type="ctrTitle" hasCustomPrompt="1"/>
          </p:nvPr>
        </p:nvSpPr>
        <p:spPr>
          <a:xfrm>
            <a:off x="1308852" y="738000"/>
            <a:ext cx="6006347" cy="5421880"/>
          </a:xfrm>
          <a:prstGeom prst="rect">
            <a:avLst/>
          </a:prstGeom>
          <a:noFill/>
        </p:spPr>
        <p:txBody>
          <a:bodyPr lIns="0" tIns="0" rIns="0" bIns="0" anchor="ctr" anchorCtr="0">
            <a:noAutofit/>
          </a:bodyPr>
          <a:lstStyle>
            <a:lvl1pPr algn="l">
              <a:defRPr sz="4400" b="1">
                <a:solidFill>
                  <a:schemeClr val="accent1"/>
                </a:solidFill>
              </a:defRPr>
            </a:lvl1pPr>
          </a:lstStyle>
          <a:p>
            <a:r>
              <a:rPr lang="en-GB" dirty="0" err="1"/>
              <a:t>Otsikko</a:t>
            </a:r>
            <a:br>
              <a:rPr lang="en-GB" dirty="0"/>
            </a:br>
            <a:r>
              <a:rPr lang="en-GB" dirty="0" err="1"/>
              <a:t>oletusväri</a:t>
            </a:r>
            <a:r>
              <a:rPr lang="en-GB" dirty="0"/>
              <a:t>: </a:t>
            </a:r>
            <a:r>
              <a:rPr lang="en-GB" dirty="0" err="1"/>
              <a:t>tumma</a:t>
            </a:r>
            <a:br>
              <a:rPr lang="en-GB" dirty="0"/>
            </a:br>
            <a:r>
              <a:rPr lang="en-GB" dirty="0" err="1"/>
              <a:t>violetti</a:t>
            </a:r>
            <a:r>
              <a:rPr lang="en-GB" dirty="0"/>
              <a:t> (</a:t>
            </a:r>
            <a:r>
              <a:rPr lang="en-GB" dirty="0" err="1"/>
              <a:t>voi</a:t>
            </a:r>
            <a:r>
              <a:rPr lang="en-GB" dirty="0"/>
              <a:t> </a:t>
            </a:r>
            <a:r>
              <a:rPr lang="en-GB" dirty="0" err="1"/>
              <a:t>vaihtaa</a:t>
            </a:r>
            <a:br>
              <a:rPr lang="en-GB" dirty="0"/>
            </a:br>
            <a:r>
              <a:rPr lang="en-GB" dirty="0" err="1"/>
              <a:t>manuaalisesti</a:t>
            </a:r>
            <a:br>
              <a:rPr lang="en-GB" dirty="0"/>
            </a:br>
            <a:r>
              <a:rPr lang="en-GB" dirty="0" err="1"/>
              <a:t>sininen</a:t>
            </a:r>
            <a:r>
              <a:rPr lang="en-GB" dirty="0"/>
              <a:t>/</a:t>
            </a:r>
            <a:r>
              <a:rPr lang="en-GB" dirty="0" err="1"/>
              <a:t>vihreä</a:t>
            </a:r>
            <a:endParaRPr lang="en-FI" dirty="0"/>
          </a:p>
        </p:txBody>
      </p:sp>
      <p:pic>
        <p:nvPicPr>
          <p:cNvPr id="6" name="Kuva 5">
            <a:extLst>
              <a:ext uri="{FF2B5EF4-FFF2-40B4-BE49-F238E27FC236}">
                <a16:creationId xmlns:a16="http://schemas.microsoft.com/office/drawing/2014/main" id="{31A90655-1005-DC47-9149-6A05754CF130}"/>
              </a:ext>
            </a:extLst>
          </p:cNvPr>
          <p:cNvPicPr>
            <a:picLocks noChangeAspect="1"/>
          </p:cNvPicPr>
          <p:nvPr userDrawn="1"/>
        </p:nvPicPr>
        <p:blipFill>
          <a:blip r:embed="rId3"/>
          <a:stretch>
            <a:fillRect/>
          </a:stretch>
        </p:blipFill>
        <p:spPr>
          <a:xfrm>
            <a:off x="7420139" y="3073282"/>
            <a:ext cx="2201381" cy="785678"/>
          </a:xfrm>
          <a:prstGeom prst="rect">
            <a:avLst/>
          </a:prstGeom>
        </p:spPr>
      </p:pic>
    </p:spTree>
    <p:extLst>
      <p:ext uri="{BB962C8B-B14F-4D97-AF65-F5344CB8AC3E}">
        <p14:creationId xmlns:p14="http://schemas.microsoft.com/office/powerpoint/2010/main" val="255576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tsikko ja sisältö 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i-FI" noProof="0"/>
              <a:t>Lisää otsikko napsauttamalla </a:t>
            </a:r>
          </a:p>
        </p:txBody>
      </p:sp>
      <p:sp>
        <p:nvSpPr>
          <p:cNvPr id="3" name="Content Placeholder 2"/>
          <p:cNvSpPr>
            <a:spLocks noGrp="1"/>
          </p:cNvSpPr>
          <p:nvPr>
            <p:ph idx="1" hasCustomPrompt="1"/>
          </p:nvPr>
        </p:nvSpPr>
        <p:spPr/>
        <p:txBody>
          <a:bodyPr/>
          <a:lstStyle>
            <a:lvl1pPr>
              <a:defRPr/>
            </a:lvl1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p:cNvSpPr>
            <a:spLocks noGrp="1"/>
          </p:cNvSpPr>
          <p:nvPr>
            <p:ph type="dt" sz="half" idx="10"/>
          </p:nvPr>
        </p:nvSpPr>
        <p:spPr/>
        <p:txBody>
          <a:bodyPr/>
          <a:lstStyle/>
          <a:p>
            <a:fld id="{406B6FD0-518A-4E31-99C6-F16BE91D3B25}"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Tree>
    <p:extLst>
      <p:ext uri="{BB962C8B-B14F-4D97-AF65-F5344CB8AC3E}">
        <p14:creationId xmlns:p14="http://schemas.microsoft.com/office/powerpoint/2010/main" val="378813636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väliotsikko ja sisältö ">
    <p:spTree>
      <p:nvGrpSpPr>
        <p:cNvPr id="1" name=""/>
        <p:cNvGrpSpPr/>
        <p:nvPr/>
      </p:nvGrpSpPr>
      <p:grpSpPr>
        <a:xfrm>
          <a:off x="0" y="0"/>
          <a:ext cx="0" cy="0"/>
          <a:chOff x="0" y="0"/>
          <a:chExt cx="0" cy="0"/>
        </a:xfrm>
      </p:grpSpPr>
      <p:sp>
        <p:nvSpPr>
          <p:cNvPr id="9" name="Freeform 8"/>
          <p:cNvSpPr>
            <a:spLocks noChangeAspect="1"/>
          </p:cNvSpPr>
          <p:nvPr userDrawn="1"/>
        </p:nvSpPr>
        <p:spPr bwMode="auto">
          <a:xfrm flipV="1">
            <a:off x="9384000" y="5273306"/>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a:xfrm>
            <a:off x="1200150" y="1125537"/>
            <a:ext cx="9791700" cy="935037"/>
          </a:xfrm>
        </p:spPr>
        <p:txBody>
          <a:bodyPr/>
          <a:lstStyle>
            <a:lvl1pPr>
              <a:defRPr/>
            </a:lvl1pPr>
          </a:lstStyle>
          <a:p>
            <a:r>
              <a:rPr lang="fi-FI" noProof="0"/>
              <a:t>Lisää otsikko napsauttamalla </a:t>
            </a:r>
          </a:p>
        </p:txBody>
      </p:sp>
      <p:sp>
        <p:nvSpPr>
          <p:cNvPr id="3" name="Content Placeholder 2"/>
          <p:cNvSpPr>
            <a:spLocks noGrp="1"/>
          </p:cNvSpPr>
          <p:nvPr>
            <p:ph idx="1" hasCustomPrompt="1"/>
          </p:nvPr>
        </p:nvSpPr>
        <p:spPr>
          <a:xfrm>
            <a:off x="1200150" y="2205038"/>
            <a:ext cx="9791700" cy="3671887"/>
          </a:xfrm>
        </p:spPr>
        <p:txBody>
          <a:bodyPr/>
          <a:lstStyle>
            <a:lvl1pPr>
              <a:defRPr/>
            </a:lvl1p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p:cNvSpPr>
            <a:spLocks noGrp="1"/>
          </p:cNvSpPr>
          <p:nvPr>
            <p:ph type="dt" sz="half" idx="10"/>
          </p:nvPr>
        </p:nvSpPr>
        <p:spPr/>
        <p:txBody>
          <a:bodyPr/>
          <a:lstStyle/>
          <a:p>
            <a:fld id="{32D288BA-6209-43E7-ABC3-9A76B29A52CE}" type="datetime1">
              <a:rPr lang="fi-FI" noProof="0" smtClean="0"/>
              <a:t>7.11.2024</a:t>
            </a:fld>
            <a:endParaRPr lang="fi-FI" noProof="0"/>
          </a:p>
        </p:txBody>
      </p:sp>
      <p:sp>
        <p:nvSpPr>
          <p:cNvPr id="5" name="Footer Placeholder 4"/>
          <p:cNvSpPr>
            <a:spLocks noGrp="1"/>
          </p:cNvSpPr>
          <p:nvPr>
            <p:ph type="ftr" sz="quarter" idx="11"/>
          </p:nvPr>
        </p:nvSpPr>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
        <p:nvSpPr>
          <p:cNvPr id="8" name="Text Placeholder 2"/>
          <p:cNvSpPr>
            <a:spLocks noGrp="1"/>
          </p:cNvSpPr>
          <p:nvPr>
            <p:ph type="body" idx="13" hasCustomPrompt="1"/>
          </p:nvPr>
        </p:nvSpPr>
        <p:spPr>
          <a:xfrm>
            <a:off x="1200150" y="764704"/>
            <a:ext cx="9793288" cy="276999"/>
          </a:xfrm>
        </p:spPr>
        <p:txBody>
          <a:bodyPr anchor="b" anchorCtr="0">
            <a:spAutoFit/>
          </a:bodyPr>
          <a:lstStyle>
            <a:lvl1pPr marL="0" indent="0">
              <a:lnSpc>
                <a:spcPct val="90000"/>
              </a:lnSpc>
              <a:spcBef>
                <a:spcPts val="0"/>
              </a:spcBef>
              <a:buNone/>
              <a:defRPr sz="20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i-FI" noProof="0"/>
              <a:t>Lisää alaotsikko napsauttamalla </a:t>
            </a:r>
          </a:p>
        </p:txBody>
      </p:sp>
    </p:spTree>
    <p:extLst>
      <p:ext uri="{BB962C8B-B14F-4D97-AF65-F5344CB8AC3E}">
        <p14:creationId xmlns:p14="http://schemas.microsoft.com/office/powerpoint/2010/main" val="252415890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Otsikko ja lista ">
    <p:spTree>
      <p:nvGrpSpPr>
        <p:cNvPr id="1" name=""/>
        <p:cNvGrpSpPr/>
        <p:nvPr/>
      </p:nvGrpSpPr>
      <p:grpSpPr>
        <a:xfrm>
          <a:off x="0" y="0"/>
          <a:ext cx="0" cy="0"/>
          <a:chOff x="0" y="0"/>
          <a:chExt cx="0" cy="0"/>
        </a:xfrm>
      </p:grpSpPr>
      <p:sp>
        <p:nvSpPr>
          <p:cNvPr id="7" name="Freeform 6"/>
          <p:cNvSpPr>
            <a:spLocks noChangeAspect="1"/>
          </p:cNvSpPr>
          <p:nvPr userDrawn="1"/>
        </p:nvSpPr>
        <p:spPr bwMode="auto">
          <a:xfrm flipV="1">
            <a:off x="9384000" y="5273306"/>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Title 1"/>
          <p:cNvSpPr>
            <a:spLocks noGrp="1"/>
          </p:cNvSpPr>
          <p:nvPr>
            <p:ph type="title" hasCustomPrompt="1"/>
          </p:nvPr>
        </p:nvSpPr>
        <p:spPr/>
        <p:txBody>
          <a:bodyPr/>
          <a:lstStyle>
            <a:lvl1pPr>
              <a:defRPr/>
            </a:lvl1pPr>
          </a:lstStyle>
          <a:p>
            <a:r>
              <a:rPr lang="fi-FI" noProof="0"/>
              <a:t>Lisää otsikko napsauttamalla </a:t>
            </a:r>
          </a:p>
        </p:txBody>
      </p:sp>
      <p:sp>
        <p:nvSpPr>
          <p:cNvPr id="3" name="Content Placeholder 2"/>
          <p:cNvSpPr>
            <a:spLocks noGrp="1"/>
          </p:cNvSpPr>
          <p:nvPr>
            <p:ph idx="1" hasCustomPrompt="1"/>
          </p:nvPr>
        </p:nvSpPr>
        <p:spPr/>
        <p:txBody>
          <a:bodyPr/>
          <a:lstStyle>
            <a:lvl1pPr marL="266700" indent="-266700">
              <a:spcBef>
                <a:spcPts val="800"/>
              </a:spcBef>
              <a:buClr>
                <a:schemeClr val="accent1"/>
              </a:buClr>
              <a:buFont typeface="Arial" panose="020B0604020202020204" pitchFamily="34" charset="0"/>
              <a:buChar char="•"/>
              <a:defRPr sz="2000" b="1" baseline="0">
                <a:solidFill>
                  <a:schemeClr val="accent2"/>
                </a:solidFill>
                <a:latin typeface="+mn-lt"/>
              </a:defRPr>
            </a:lvl1pPr>
            <a:lvl2pPr marL="539750" indent="-266700">
              <a:spcBef>
                <a:spcPts val="800"/>
              </a:spcBef>
              <a:buClr>
                <a:schemeClr val="accent1"/>
              </a:buClr>
              <a:defRPr sz="2000" b="1">
                <a:solidFill>
                  <a:schemeClr val="accent2"/>
                </a:solidFill>
                <a:latin typeface="+mn-lt"/>
              </a:defRPr>
            </a:lvl2pPr>
            <a:lvl3pPr marL="806450" indent="-273050">
              <a:spcBef>
                <a:spcPts val="800"/>
              </a:spcBef>
              <a:buClr>
                <a:schemeClr val="accent1"/>
              </a:buClr>
              <a:defRPr b="1">
                <a:solidFill>
                  <a:schemeClr val="accent2"/>
                </a:solidFill>
                <a:latin typeface="+mn-lt"/>
              </a:defRPr>
            </a:lvl3pPr>
            <a:lvl4pPr marL="1071563" indent="-266700">
              <a:spcBef>
                <a:spcPts val="800"/>
              </a:spcBef>
              <a:buClr>
                <a:schemeClr val="accent1"/>
              </a:buClr>
              <a:defRPr b="1">
                <a:solidFill>
                  <a:schemeClr val="accent2"/>
                </a:solidFill>
                <a:latin typeface="+mn-lt"/>
              </a:defRPr>
            </a:lvl4pPr>
            <a:lvl5pPr marL="1346200" indent="-265113">
              <a:spcBef>
                <a:spcPts val="800"/>
              </a:spcBef>
              <a:buClr>
                <a:schemeClr val="accent1"/>
              </a:buClr>
              <a:defRPr b="1">
                <a:solidFill>
                  <a:schemeClr val="accent2"/>
                </a:solidFill>
                <a:latin typeface="+mn-lt"/>
              </a:defRPr>
            </a:lvl5pPr>
            <a:lvl6pPr marL="1612900" indent="-274638">
              <a:spcBef>
                <a:spcPts val="400"/>
              </a:spcBef>
              <a:defRPr b="1">
                <a:solidFill>
                  <a:schemeClr val="accent1"/>
                </a:solidFill>
                <a:latin typeface="+mn-lt"/>
              </a:defRPr>
            </a:lvl6pPr>
            <a:lvl7pPr marL="1878013" indent="-266700">
              <a:spcBef>
                <a:spcPts val="400"/>
              </a:spcBef>
              <a:defRPr b="1">
                <a:solidFill>
                  <a:schemeClr val="accent1"/>
                </a:solidFill>
                <a:latin typeface="+mn-lt"/>
              </a:defRPr>
            </a:lvl7pPr>
            <a:lvl8pPr marL="2152650" indent="-265113">
              <a:spcBef>
                <a:spcPts val="400"/>
              </a:spcBef>
              <a:tabLst/>
              <a:defRPr b="1">
                <a:solidFill>
                  <a:schemeClr val="accent1"/>
                </a:solidFill>
                <a:latin typeface="+mn-lt"/>
              </a:defRPr>
            </a:lvl8pPr>
            <a:lvl9pPr marL="2419350" indent="-274638">
              <a:spcBef>
                <a:spcPts val="400"/>
              </a:spcBef>
              <a:defRPr b="1">
                <a:solidFill>
                  <a:schemeClr val="accent1"/>
                </a:solidFill>
                <a:latin typeface="+mn-lt"/>
              </a:defRPr>
            </a:lvl9pPr>
          </a:lstStyle>
          <a:p>
            <a:pPr lvl="0"/>
            <a:r>
              <a:rPr lang="fi-FI" noProof="0"/>
              <a:t>Lisää listaus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p:cNvSpPr>
            <a:spLocks noGrp="1"/>
          </p:cNvSpPr>
          <p:nvPr>
            <p:ph type="dt" sz="half" idx="10"/>
          </p:nvPr>
        </p:nvSpPr>
        <p:spPr/>
        <p:txBody>
          <a:bodyPr/>
          <a:lstStyle/>
          <a:p>
            <a:fld id="{3A823104-21D6-4641-A370-61BADDDF3491}" type="datetime1">
              <a:rPr lang="fi-FI" noProof="0" smtClean="0"/>
              <a:t>7.11.2024</a:t>
            </a:fld>
            <a:endParaRPr lang="fi-FI" noProof="0"/>
          </a:p>
        </p:txBody>
      </p:sp>
      <p:sp>
        <p:nvSpPr>
          <p:cNvPr id="5" name="Footer Placeholder 4"/>
          <p:cNvSpPr>
            <a:spLocks noGrp="1"/>
          </p:cNvSpPr>
          <p:nvPr>
            <p:ph type="ftr" sz="quarter" idx="11"/>
          </p:nvPr>
        </p:nvSpPr>
        <p:spPr>
          <a:xfrm>
            <a:off x="3719513" y="6381410"/>
            <a:ext cx="5472112" cy="143215"/>
          </a:xfrm>
        </p:spPr>
        <p:txBody>
          <a:bodyPr/>
          <a:lstStyle/>
          <a:p>
            <a:r>
              <a:rPr lang="fi-FI" noProof="0"/>
              <a:t>Tekijä</a:t>
            </a:r>
          </a:p>
        </p:txBody>
      </p:sp>
      <p:sp>
        <p:nvSpPr>
          <p:cNvPr id="6" name="Slide Number Placeholder 5"/>
          <p:cNvSpPr>
            <a:spLocks noGrp="1"/>
          </p:cNvSpPr>
          <p:nvPr>
            <p:ph type="sldNum" sz="quarter" idx="12"/>
          </p:nvPr>
        </p:nvSpPr>
        <p:spPr/>
        <p:txBody>
          <a:bodyPr/>
          <a:lstStyle/>
          <a:p>
            <a:fld id="{12E0FF02-2EAB-48AE-86A1-50CF72F987EA}" type="slidenum">
              <a:rPr lang="fi-FI" noProof="0" smtClean="0"/>
              <a:t>‹#›</a:t>
            </a:fld>
            <a:endParaRPr lang="fi-FI" noProof="0"/>
          </a:p>
        </p:txBody>
      </p:sp>
    </p:spTree>
    <p:extLst>
      <p:ext uri="{BB962C8B-B14F-4D97-AF65-F5344CB8AC3E}">
        <p14:creationId xmlns:p14="http://schemas.microsoft.com/office/powerpoint/2010/main" val="42723734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Henkilötiedot ">
    <p:spTree>
      <p:nvGrpSpPr>
        <p:cNvPr id="1" name=""/>
        <p:cNvGrpSpPr/>
        <p:nvPr/>
      </p:nvGrpSpPr>
      <p:grpSpPr>
        <a:xfrm>
          <a:off x="0" y="0"/>
          <a:ext cx="0" cy="0"/>
          <a:chOff x="0" y="0"/>
          <a:chExt cx="0" cy="0"/>
        </a:xfrm>
      </p:grpSpPr>
      <p:sp>
        <p:nvSpPr>
          <p:cNvPr id="16" name="Freeform 15"/>
          <p:cNvSpPr>
            <a:spLocks noChangeAspect="1"/>
          </p:cNvSpPr>
          <p:nvPr userDrawn="1"/>
        </p:nvSpPr>
        <p:spPr bwMode="auto">
          <a:xfrm flipV="1">
            <a:off x="9384000" y="5273306"/>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fi-FI"/>
          </a:p>
        </p:txBody>
      </p:sp>
      <p:sp>
        <p:nvSpPr>
          <p:cNvPr id="4" name="Date Placeholder 3"/>
          <p:cNvSpPr>
            <a:spLocks noGrp="1"/>
          </p:cNvSpPr>
          <p:nvPr>
            <p:ph type="dt" sz="half" idx="10"/>
          </p:nvPr>
        </p:nvSpPr>
        <p:spPr/>
        <p:txBody>
          <a:bodyPr/>
          <a:lstStyle>
            <a:lvl1pPr>
              <a:defRPr>
                <a:solidFill>
                  <a:schemeClr val="bg1"/>
                </a:solidFill>
              </a:defRPr>
            </a:lvl1pPr>
          </a:lstStyle>
          <a:p>
            <a:fld id="{80722204-A94B-4856-AEC5-A58C08292330}"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solidFill>
                  <a:schemeClr val="bg1"/>
                </a:solid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2E0FF02-2EAB-48AE-86A1-50CF72F987EA}" type="slidenum">
              <a:rPr lang="fi-FI" noProof="0" smtClean="0"/>
              <a:pPr/>
              <a:t>‹#›</a:t>
            </a:fld>
            <a:endParaRPr lang="fi-FI" noProof="0"/>
          </a:p>
        </p:txBody>
      </p:sp>
      <p:sp>
        <p:nvSpPr>
          <p:cNvPr id="17" name="Subtitle 2"/>
          <p:cNvSpPr>
            <a:spLocks noGrp="1"/>
          </p:cNvSpPr>
          <p:nvPr>
            <p:ph type="subTitle" idx="1" hasCustomPrompt="1"/>
          </p:nvPr>
        </p:nvSpPr>
        <p:spPr>
          <a:xfrm>
            <a:off x="1200150" y="1125538"/>
            <a:ext cx="9791700" cy="503212"/>
          </a:xfrm>
        </p:spPr>
        <p:txBody>
          <a:bodyPr anchor="t" anchorCtr="0"/>
          <a:lstStyle>
            <a:lvl1pPr marL="0" indent="0" algn="l">
              <a:spcBef>
                <a:spcPts val="0"/>
              </a:spcBef>
              <a:buNone/>
              <a:defRPr sz="2800" b="1">
                <a:solidFill>
                  <a:schemeClr val="accent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Lisää Nimi </a:t>
            </a:r>
          </a:p>
        </p:txBody>
      </p:sp>
      <p:sp>
        <p:nvSpPr>
          <p:cNvPr id="18" name="Text Placeholder 4"/>
          <p:cNvSpPr>
            <a:spLocks noGrp="1"/>
          </p:cNvSpPr>
          <p:nvPr>
            <p:ph type="body" sz="quarter" idx="3" hasCustomPrompt="1"/>
          </p:nvPr>
        </p:nvSpPr>
        <p:spPr>
          <a:xfrm>
            <a:off x="1200150" y="2276840"/>
            <a:ext cx="7416200" cy="1152160"/>
          </a:xfrm>
        </p:spPr>
        <p:txBody>
          <a:bodyPr anchor="t" anchorCtr="0"/>
          <a:lstStyle>
            <a:lvl1pPr marL="0" indent="0">
              <a:buNone/>
              <a:defRPr sz="2000" b="1">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yhteystiedot </a:t>
            </a:r>
          </a:p>
        </p:txBody>
      </p:sp>
      <p:sp>
        <p:nvSpPr>
          <p:cNvPr id="19" name="Text Placeholder 4"/>
          <p:cNvSpPr>
            <a:spLocks noGrp="1"/>
          </p:cNvSpPr>
          <p:nvPr>
            <p:ph type="body" sz="quarter" idx="13" hasCustomPrompt="1"/>
          </p:nvPr>
        </p:nvSpPr>
        <p:spPr>
          <a:xfrm>
            <a:off x="1200150" y="1628750"/>
            <a:ext cx="9791700" cy="504070"/>
          </a:xfrm>
        </p:spPr>
        <p:txBody>
          <a:bodyPr anchor="t" anchorCtr="0"/>
          <a:lstStyle>
            <a:lvl1pPr marL="0" indent="0">
              <a:buNone/>
              <a:defRPr sz="2000" b="1">
                <a:solidFill>
                  <a:schemeClr val="accent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Titteli </a:t>
            </a:r>
          </a:p>
        </p:txBody>
      </p:sp>
      <p:sp>
        <p:nvSpPr>
          <p:cNvPr id="22" name="Text Placeholder 4"/>
          <p:cNvSpPr>
            <a:spLocks noGrp="1"/>
          </p:cNvSpPr>
          <p:nvPr>
            <p:ph type="body" sz="quarter" idx="14" hasCustomPrompt="1"/>
          </p:nvPr>
        </p:nvSpPr>
        <p:spPr>
          <a:xfrm>
            <a:off x="1200150" y="5157240"/>
            <a:ext cx="9791700" cy="719685"/>
          </a:xfrm>
        </p:spPr>
        <p:txBody>
          <a:bodyPr anchor="t" anchorCtr="0"/>
          <a:lstStyle>
            <a:lvl1pPr marL="0" indent="0">
              <a:spcBef>
                <a:spcPts val="0"/>
              </a:spcBef>
              <a:buNone/>
              <a:defRPr sz="2800" b="1">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#tapahtumannimi </a:t>
            </a:r>
          </a:p>
        </p:txBody>
      </p:sp>
      <p:grpSp>
        <p:nvGrpSpPr>
          <p:cNvPr id="24" name="Group 23"/>
          <p:cNvGrpSpPr>
            <a:grpSpLocks noChangeAspect="1"/>
          </p:cNvGrpSpPr>
          <p:nvPr userDrawn="1"/>
        </p:nvGrpSpPr>
        <p:grpSpPr>
          <a:xfrm>
            <a:off x="10776650" y="333518"/>
            <a:ext cx="942618" cy="431112"/>
            <a:chOff x="4471987" y="468313"/>
            <a:chExt cx="1489075" cy="681037"/>
          </a:xfrm>
        </p:grpSpPr>
        <p:sp>
          <p:nvSpPr>
            <p:cNvPr id="25"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5" name="Content Placeholder 2"/>
          <p:cNvSpPr>
            <a:spLocks noGrp="1"/>
          </p:cNvSpPr>
          <p:nvPr>
            <p:ph idx="15" hasCustomPrompt="1"/>
          </p:nvPr>
        </p:nvSpPr>
        <p:spPr>
          <a:xfrm>
            <a:off x="1200150" y="3717041"/>
            <a:ext cx="7416200" cy="1296180"/>
          </a:xfrm>
        </p:spPr>
        <p:txBody>
          <a:bodyPr/>
          <a:lstStyle>
            <a:lvl1pPr marL="266700" indent="-266700">
              <a:spcBef>
                <a:spcPts val="400"/>
              </a:spcBef>
              <a:buClr>
                <a:schemeClr val="accent2"/>
              </a:buClr>
              <a:buFont typeface="Arial" panose="020B0604020202020204" pitchFamily="34" charset="0"/>
              <a:buChar char="•"/>
              <a:defRPr sz="2000" b="1">
                <a:solidFill>
                  <a:schemeClr val="accent2"/>
                </a:solidFill>
                <a:latin typeface="+mn-lt"/>
              </a:defRPr>
            </a:lvl1pPr>
            <a:lvl2pPr marL="539750" indent="-266700">
              <a:spcBef>
                <a:spcPts val="400"/>
              </a:spcBef>
              <a:buClr>
                <a:schemeClr val="accent2"/>
              </a:buClr>
              <a:defRPr sz="2000" b="1">
                <a:solidFill>
                  <a:schemeClr val="accent2"/>
                </a:solidFill>
                <a:latin typeface="+mn-lt"/>
              </a:defRPr>
            </a:lvl2pPr>
            <a:lvl3pPr marL="806450" indent="-273050">
              <a:spcBef>
                <a:spcPts val="400"/>
              </a:spcBef>
              <a:buClr>
                <a:schemeClr val="accent2"/>
              </a:buClr>
              <a:defRPr b="1">
                <a:solidFill>
                  <a:schemeClr val="accent2"/>
                </a:solidFill>
                <a:latin typeface="+mn-lt"/>
              </a:defRPr>
            </a:lvl3pPr>
            <a:lvl4pPr marL="1071563" indent="-266700">
              <a:spcBef>
                <a:spcPts val="400"/>
              </a:spcBef>
              <a:buClr>
                <a:schemeClr val="accent2"/>
              </a:buClr>
              <a:defRPr b="1">
                <a:solidFill>
                  <a:schemeClr val="accent2"/>
                </a:solidFill>
                <a:latin typeface="+mn-lt"/>
              </a:defRPr>
            </a:lvl4pPr>
            <a:lvl5pPr marL="1346200" indent="-265113">
              <a:spcBef>
                <a:spcPts val="400"/>
              </a:spcBef>
              <a:buClr>
                <a:schemeClr val="accent2"/>
              </a:buClr>
              <a:defRPr b="1">
                <a:solidFill>
                  <a:schemeClr val="accent2"/>
                </a:solidFill>
                <a:latin typeface="+mn-lt"/>
              </a:defRPr>
            </a:lvl5pPr>
            <a:lvl6pPr marL="1612900" indent="-274638">
              <a:spcBef>
                <a:spcPts val="400"/>
              </a:spcBef>
              <a:buClr>
                <a:schemeClr val="accent2"/>
              </a:buClr>
              <a:defRPr b="1">
                <a:solidFill>
                  <a:schemeClr val="accent2"/>
                </a:solidFill>
                <a:latin typeface="+mn-lt"/>
              </a:defRPr>
            </a:lvl6pPr>
            <a:lvl7pPr marL="1878013" indent="-266700">
              <a:spcBef>
                <a:spcPts val="400"/>
              </a:spcBef>
              <a:buClr>
                <a:schemeClr val="accent2"/>
              </a:buClr>
              <a:defRPr b="1">
                <a:solidFill>
                  <a:schemeClr val="accent2"/>
                </a:solidFill>
                <a:latin typeface="+mn-lt"/>
              </a:defRPr>
            </a:lvl7pPr>
            <a:lvl8pPr marL="2152650" indent="-265113">
              <a:spcBef>
                <a:spcPts val="400"/>
              </a:spcBef>
              <a:buClr>
                <a:schemeClr val="accent2"/>
              </a:buClr>
              <a:tabLst/>
              <a:defRPr b="1">
                <a:solidFill>
                  <a:schemeClr val="accent2"/>
                </a:solidFill>
                <a:latin typeface="+mn-lt"/>
              </a:defRPr>
            </a:lvl8pPr>
            <a:lvl9pPr marL="2419350" indent="-274638">
              <a:spcBef>
                <a:spcPts val="400"/>
              </a:spcBef>
              <a:buClr>
                <a:schemeClr val="accent2"/>
              </a:buClr>
              <a:defRPr b="1">
                <a:solidFill>
                  <a:schemeClr val="accent2"/>
                </a:solidFill>
                <a:latin typeface="+mn-lt"/>
              </a:defRPr>
            </a:lvl9pPr>
          </a:lstStyle>
          <a:p>
            <a:pPr lvl="0"/>
            <a:r>
              <a:rPr lang="fi-FI" noProof="0"/>
              <a:t>Lisää teksti napsauttamalla </a:t>
            </a:r>
          </a:p>
          <a:p>
            <a:pPr lvl="1"/>
            <a:r>
              <a:rPr lang="fi-FI" noProof="0"/>
              <a:t>Second level</a:t>
            </a:r>
          </a:p>
          <a:p>
            <a:pPr lvl="2"/>
            <a:r>
              <a:rPr lang="fi-FI" noProof="0"/>
              <a:t>Third level</a:t>
            </a:r>
          </a:p>
        </p:txBody>
      </p:sp>
      <p:sp>
        <p:nvSpPr>
          <p:cNvPr id="7" name="Picture Placeholder 6"/>
          <p:cNvSpPr>
            <a:spLocks noGrp="1"/>
          </p:cNvSpPr>
          <p:nvPr>
            <p:ph type="pic" sz="quarter" idx="16" hasCustomPrompt="1"/>
          </p:nvPr>
        </p:nvSpPr>
        <p:spPr>
          <a:xfrm>
            <a:off x="8760369" y="2276475"/>
            <a:ext cx="2233069" cy="2520715"/>
          </a:xfrm>
          <a:solidFill>
            <a:schemeClr val="tx1"/>
          </a:solidFill>
        </p:spPr>
        <p:txBody>
          <a:bodyPr/>
          <a:lstStyle>
            <a:lvl1pPr>
              <a:defRPr sz="1200">
                <a:solidFill>
                  <a:schemeClr val="bg1"/>
                </a:solidFill>
              </a:defRPr>
            </a:lvl1pPr>
          </a:lstStyle>
          <a:p>
            <a:r>
              <a:rPr lang="fi-FI" noProof="0"/>
              <a:t>Lisää kuva napsauttamalla kuvaketta </a:t>
            </a:r>
          </a:p>
        </p:txBody>
      </p:sp>
    </p:spTree>
    <p:extLst>
      <p:ext uri="{BB962C8B-B14F-4D97-AF65-F5344CB8AC3E}">
        <p14:creationId xmlns:p14="http://schemas.microsoft.com/office/powerpoint/2010/main" val="38616852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Henkilötiedot 2">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noFill/>
              </a:defRPr>
            </a:lvl1pPr>
          </a:lstStyle>
          <a:p>
            <a:fld id="{EEACA798-C919-4168-916A-05E427A6B0BC}" type="datetime1">
              <a:rPr lang="fi-FI" noProof="0" smtClean="0"/>
              <a:t>7.11.2024</a:t>
            </a:fld>
            <a:endParaRPr lang="fi-FI" noProof="0"/>
          </a:p>
        </p:txBody>
      </p:sp>
      <p:sp>
        <p:nvSpPr>
          <p:cNvPr id="5" name="Footer Placeholder 4"/>
          <p:cNvSpPr>
            <a:spLocks noGrp="1"/>
          </p:cNvSpPr>
          <p:nvPr>
            <p:ph type="ftr" sz="quarter" idx="11"/>
          </p:nvPr>
        </p:nvSpPr>
        <p:spPr/>
        <p:txBody>
          <a:bodyPr/>
          <a:lstStyle>
            <a:lvl1pPr>
              <a:defRPr>
                <a:noFill/>
              </a:defRPr>
            </a:lvl1pPr>
          </a:lstStyle>
          <a:p>
            <a:r>
              <a:rPr lang="fi-FI" noProof="0"/>
              <a:t>Tekijä</a:t>
            </a:r>
          </a:p>
        </p:txBody>
      </p:sp>
      <p:sp>
        <p:nvSpPr>
          <p:cNvPr id="6" name="Slide Number Placeholder 5"/>
          <p:cNvSpPr>
            <a:spLocks noGrp="1"/>
          </p:cNvSpPr>
          <p:nvPr>
            <p:ph type="sldNum" sz="quarter" idx="12"/>
          </p:nvPr>
        </p:nvSpPr>
        <p:spPr/>
        <p:txBody>
          <a:bodyPr/>
          <a:lstStyle>
            <a:lvl1pPr>
              <a:defRPr>
                <a:noFill/>
              </a:defRPr>
            </a:lvl1pPr>
          </a:lstStyle>
          <a:p>
            <a:fld id="{12E0FF02-2EAB-48AE-86A1-50CF72F987EA}" type="slidenum">
              <a:rPr lang="fi-FI" noProof="0" smtClean="0"/>
              <a:pPr/>
              <a:t>‹#›</a:t>
            </a:fld>
            <a:endParaRPr lang="fi-FI" noProof="0"/>
          </a:p>
        </p:txBody>
      </p:sp>
      <p:sp>
        <p:nvSpPr>
          <p:cNvPr id="17" name="Subtitle 2"/>
          <p:cNvSpPr>
            <a:spLocks noGrp="1"/>
          </p:cNvSpPr>
          <p:nvPr>
            <p:ph type="subTitle" idx="1" hasCustomPrompt="1"/>
          </p:nvPr>
        </p:nvSpPr>
        <p:spPr>
          <a:xfrm>
            <a:off x="1200150" y="1125538"/>
            <a:ext cx="9791700" cy="503212"/>
          </a:xfrm>
        </p:spPr>
        <p:txBody>
          <a:bodyPr anchor="t" anchorCtr="0"/>
          <a:lstStyle>
            <a:lvl1pPr marL="0" indent="0" algn="l">
              <a:spcBef>
                <a:spcPts val="0"/>
              </a:spcBef>
              <a:buNone/>
              <a:defRPr sz="2800" b="1">
                <a:solidFill>
                  <a:schemeClr val="accent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Lisää Nimi </a:t>
            </a:r>
          </a:p>
        </p:txBody>
      </p:sp>
      <p:sp>
        <p:nvSpPr>
          <p:cNvPr id="18" name="Text Placeholder 4"/>
          <p:cNvSpPr>
            <a:spLocks noGrp="1"/>
          </p:cNvSpPr>
          <p:nvPr>
            <p:ph type="body" sz="quarter" idx="3" hasCustomPrompt="1"/>
          </p:nvPr>
        </p:nvSpPr>
        <p:spPr>
          <a:xfrm>
            <a:off x="1200150" y="2276840"/>
            <a:ext cx="7416200" cy="1152160"/>
          </a:xfrm>
        </p:spPr>
        <p:txBody>
          <a:bodyPr anchor="t" anchorCtr="0"/>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yhteystiedot </a:t>
            </a:r>
          </a:p>
        </p:txBody>
      </p:sp>
      <p:sp>
        <p:nvSpPr>
          <p:cNvPr id="19" name="Text Placeholder 4"/>
          <p:cNvSpPr>
            <a:spLocks noGrp="1"/>
          </p:cNvSpPr>
          <p:nvPr>
            <p:ph type="body" sz="quarter" idx="13" hasCustomPrompt="1"/>
          </p:nvPr>
        </p:nvSpPr>
        <p:spPr>
          <a:xfrm>
            <a:off x="1200150" y="1628750"/>
            <a:ext cx="9791700" cy="504070"/>
          </a:xfrm>
        </p:spPr>
        <p:txBody>
          <a:bodyPr anchor="t" anchorCtr="0"/>
          <a:lstStyle>
            <a:lvl1pPr marL="0" indent="0">
              <a:buNone/>
              <a:defRPr sz="20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Titteli </a:t>
            </a:r>
          </a:p>
        </p:txBody>
      </p:sp>
      <p:sp>
        <p:nvSpPr>
          <p:cNvPr id="22" name="Text Placeholder 4"/>
          <p:cNvSpPr>
            <a:spLocks noGrp="1"/>
          </p:cNvSpPr>
          <p:nvPr>
            <p:ph type="body" sz="quarter" idx="14" hasCustomPrompt="1"/>
          </p:nvPr>
        </p:nvSpPr>
        <p:spPr>
          <a:xfrm>
            <a:off x="1200150" y="5157240"/>
            <a:ext cx="9791700" cy="719685"/>
          </a:xfrm>
        </p:spPr>
        <p:txBody>
          <a:bodyPr anchor="t" anchorCtr="0"/>
          <a:lstStyle>
            <a:lvl1pPr marL="0" indent="0">
              <a:spcBef>
                <a:spcPts val="0"/>
              </a:spcBef>
              <a:buNone/>
              <a:defRPr sz="2800" b="1">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Lisää #tapahtumannimi </a:t>
            </a:r>
          </a:p>
        </p:txBody>
      </p:sp>
      <p:sp>
        <p:nvSpPr>
          <p:cNvPr id="23" name="Freeform 22"/>
          <p:cNvSpPr>
            <a:spLocks noChangeAspect="1"/>
          </p:cNvSpPr>
          <p:nvPr userDrawn="1"/>
        </p:nvSpPr>
        <p:spPr bwMode="auto">
          <a:xfrm>
            <a:off x="9384450" y="0"/>
            <a:ext cx="2808000" cy="1584694"/>
          </a:xfrm>
          <a:custGeom>
            <a:avLst/>
            <a:gdLst>
              <a:gd name="T0" fmla="*/ 8111 w 8111"/>
              <a:gd name="T1" fmla="*/ 1579 h 4577"/>
              <a:gd name="T2" fmla="*/ 7683 w 8111"/>
              <a:gd name="T3" fmla="*/ 1954 h 4577"/>
              <a:gd name="T4" fmla="*/ 7256 w 8111"/>
              <a:gd name="T5" fmla="*/ 2329 h 4577"/>
              <a:gd name="T6" fmla="*/ 6828 w 8111"/>
              <a:gd name="T7" fmla="*/ 2703 h 4577"/>
              <a:gd name="T8" fmla="*/ 6400 w 8111"/>
              <a:gd name="T9" fmla="*/ 3078 h 4577"/>
              <a:gd name="T10" fmla="*/ 5973 w 8111"/>
              <a:gd name="T11" fmla="*/ 3452 h 4577"/>
              <a:gd name="T12" fmla="*/ 5545 w 8111"/>
              <a:gd name="T13" fmla="*/ 3828 h 4577"/>
              <a:gd name="T14" fmla="*/ 5118 w 8111"/>
              <a:gd name="T15" fmla="*/ 4202 h 4577"/>
              <a:gd name="T16" fmla="*/ 4690 w 8111"/>
              <a:gd name="T17" fmla="*/ 4577 h 4577"/>
              <a:gd name="T18" fmla="*/ 4550 w 8111"/>
              <a:gd name="T19" fmla="*/ 4353 h 4577"/>
              <a:gd name="T20" fmla="*/ 4408 w 8111"/>
              <a:gd name="T21" fmla="*/ 4134 h 4577"/>
              <a:gd name="T22" fmla="*/ 4337 w 8111"/>
              <a:gd name="T23" fmla="*/ 4027 h 4577"/>
              <a:gd name="T24" fmla="*/ 4265 w 8111"/>
              <a:gd name="T25" fmla="*/ 3922 h 4577"/>
              <a:gd name="T26" fmla="*/ 4121 w 8111"/>
              <a:gd name="T27" fmla="*/ 3716 h 4577"/>
              <a:gd name="T28" fmla="*/ 3977 w 8111"/>
              <a:gd name="T29" fmla="*/ 3515 h 4577"/>
              <a:gd name="T30" fmla="*/ 3831 w 8111"/>
              <a:gd name="T31" fmla="*/ 3320 h 4577"/>
              <a:gd name="T32" fmla="*/ 3684 w 8111"/>
              <a:gd name="T33" fmla="*/ 3131 h 4577"/>
              <a:gd name="T34" fmla="*/ 3612 w 8111"/>
              <a:gd name="T35" fmla="*/ 3039 h 4577"/>
              <a:gd name="T36" fmla="*/ 3538 w 8111"/>
              <a:gd name="T37" fmla="*/ 2947 h 4577"/>
              <a:gd name="T38" fmla="*/ 3390 w 8111"/>
              <a:gd name="T39" fmla="*/ 2770 h 4577"/>
              <a:gd name="T40" fmla="*/ 3243 w 8111"/>
              <a:gd name="T41" fmla="*/ 2597 h 4577"/>
              <a:gd name="T42" fmla="*/ 3093 w 8111"/>
              <a:gd name="T43" fmla="*/ 2430 h 4577"/>
              <a:gd name="T44" fmla="*/ 2945 w 8111"/>
              <a:gd name="T45" fmla="*/ 2267 h 4577"/>
              <a:gd name="T46" fmla="*/ 2796 w 8111"/>
              <a:gd name="T47" fmla="*/ 2111 h 4577"/>
              <a:gd name="T48" fmla="*/ 2647 w 8111"/>
              <a:gd name="T49" fmla="*/ 1959 h 4577"/>
              <a:gd name="T50" fmla="*/ 2496 w 8111"/>
              <a:gd name="T51" fmla="*/ 1811 h 4577"/>
              <a:gd name="T52" fmla="*/ 2347 w 8111"/>
              <a:gd name="T53" fmla="*/ 1670 h 4577"/>
              <a:gd name="T54" fmla="*/ 2198 w 8111"/>
              <a:gd name="T55" fmla="*/ 1533 h 4577"/>
              <a:gd name="T56" fmla="*/ 2123 w 8111"/>
              <a:gd name="T57" fmla="*/ 1466 h 4577"/>
              <a:gd name="T58" fmla="*/ 2047 w 8111"/>
              <a:gd name="T59" fmla="*/ 1401 h 4577"/>
              <a:gd name="T60" fmla="*/ 1898 w 8111"/>
              <a:gd name="T61" fmla="*/ 1273 h 4577"/>
              <a:gd name="T62" fmla="*/ 1749 w 8111"/>
              <a:gd name="T63" fmla="*/ 1150 h 4577"/>
              <a:gd name="T64" fmla="*/ 1600 w 8111"/>
              <a:gd name="T65" fmla="*/ 1031 h 4577"/>
              <a:gd name="T66" fmla="*/ 1451 w 8111"/>
              <a:gd name="T67" fmla="*/ 917 h 4577"/>
              <a:gd name="T68" fmla="*/ 1303 w 8111"/>
              <a:gd name="T69" fmla="*/ 807 h 4577"/>
              <a:gd name="T70" fmla="*/ 1156 w 8111"/>
              <a:gd name="T71" fmla="*/ 702 h 4577"/>
              <a:gd name="T72" fmla="*/ 1009 w 8111"/>
              <a:gd name="T73" fmla="*/ 600 h 4577"/>
              <a:gd name="T74" fmla="*/ 861 w 8111"/>
              <a:gd name="T75" fmla="*/ 502 h 4577"/>
              <a:gd name="T76" fmla="*/ 716 w 8111"/>
              <a:gd name="T77" fmla="*/ 409 h 4577"/>
              <a:gd name="T78" fmla="*/ 571 w 8111"/>
              <a:gd name="T79" fmla="*/ 320 h 4577"/>
              <a:gd name="T80" fmla="*/ 427 w 8111"/>
              <a:gd name="T81" fmla="*/ 234 h 4577"/>
              <a:gd name="T82" fmla="*/ 283 w 8111"/>
              <a:gd name="T83" fmla="*/ 152 h 4577"/>
              <a:gd name="T84" fmla="*/ 141 w 8111"/>
              <a:gd name="T85" fmla="*/ 75 h 4577"/>
              <a:gd name="T86" fmla="*/ 0 w 8111"/>
              <a:gd name="T87" fmla="*/ 0 h 4577"/>
              <a:gd name="T88" fmla="*/ 506 w 8111"/>
              <a:gd name="T89" fmla="*/ 0 h 4577"/>
              <a:gd name="T90" fmla="*/ 1014 w 8111"/>
              <a:gd name="T91" fmla="*/ 0 h 4577"/>
              <a:gd name="T92" fmla="*/ 1520 w 8111"/>
              <a:gd name="T93" fmla="*/ 0 h 4577"/>
              <a:gd name="T94" fmla="*/ 2027 w 8111"/>
              <a:gd name="T95" fmla="*/ 0 h 4577"/>
              <a:gd name="T96" fmla="*/ 2534 w 8111"/>
              <a:gd name="T97" fmla="*/ 0 h 4577"/>
              <a:gd name="T98" fmla="*/ 3041 w 8111"/>
              <a:gd name="T99" fmla="*/ 0 h 4577"/>
              <a:gd name="T100" fmla="*/ 3548 w 8111"/>
              <a:gd name="T101" fmla="*/ 0 h 4577"/>
              <a:gd name="T102" fmla="*/ 4056 w 8111"/>
              <a:gd name="T103" fmla="*/ 0 h 4577"/>
              <a:gd name="T104" fmla="*/ 4562 w 8111"/>
              <a:gd name="T105" fmla="*/ 0 h 4577"/>
              <a:gd name="T106" fmla="*/ 5069 w 8111"/>
              <a:gd name="T107" fmla="*/ 0 h 4577"/>
              <a:gd name="T108" fmla="*/ 5575 w 8111"/>
              <a:gd name="T109" fmla="*/ 0 h 4577"/>
              <a:gd name="T110" fmla="*/ 6083 w 8111"/>
              <a:gd name="T111" fmla="*/ 0 h 4577"/>
              <a:gd name="T112" fmla="*/ 6589 w 8111"/>
              <a:gd name="T113" fmla="*/ 0 h 4577"/>
              <a:gd name="T114" fmla="*/ 7096 w 8111"/>
              <a:gd name="T115" fmla="*/ 0 h 4577"/>
              <a:gd name="T116" fmla="*/ 7604 w 8111"/>
              <a:gd name="T117" fmla="*/ 0 h 4577"/>
              <a:gd name="T118" fmla="*/ 8111 w 8111"/>
              <a:gd name="T119" fmla="*/ 0 h 4577"/>
              <a:gd name="T120" fmla="*/ 8111 w 8111"/>
              <a:gd name="T121" fmla="*/ 790 h 4577"/>
              <a:gd name="T122" fmla="*/ 8111 w 8111"/>
              <a:gd name="T123" fmla="*/ 1579 h 4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111" h="4577">
                <a:moveTo>
                  <a:pt x="8111" y="1579"/>
                </a:moveTo>
                <a:lnTo>
                  <a:pt x="7683" y="1954"/>
                </a:lnTo>
                <a:lnTo>
                  <a:pt x="7256" y="2329"/>
                </a:lnTo>
                <a:lnTo>
                  <a:pt x="6828" y="2703"/>
                </a:lnTo>
                <a:lnTo>
                  <a:pt x="6400" y="3078"/>
                </a:lnTo>
                <a:lnTo>
                  <a:pt x="5973" y="3452"/>
                </a:lnTo>
                <a:lnTo>
                  <a:pt x="5545" y="3828"/>
                </a:lnTo>
                <a:lnTo>
                  <a:pt x="5118" y="4202"/>
                </a:lnTo>
                <a:lnTo>
                  <a:pt x="4690" y="4577"/>
                </a:lnTo>
                <a:lnTo>
                  <a:pt x="4550" y="4353"/>
                </a:lnTo>
                <a:lnTo>
                  <a:pt x="4408" y="4134"/>
                </a:lnTo>
                <a:lnTo>
                  <a:pt x="4337" y="4027"/>
                </a:lnTo>
                <a:lnTo>
                  <a:pt x="4265" y="3922"/>
                </a:lnTo>
                <a:lnTo>
                  <a:pt x="4121" y="3716"/>
                </a:lnTo>
                <a:lnTo>
                  <a:pt x="3977" y="3515"/>
                </a:lnTo>
                <a:lnTo>
                  <a:pt x="3831" y="3320"/>
                </a:lnTo>
                <a:lnTo>
                  <a:pt x="3684" y="3131"/>
                </a:lnTo>
                <a:lnTo>
                  <a:pt x="3612" y="3039"/>
                </a:lnTo>
                <a:lnTo>
                  <a:pt x="3538" y="2947"/>
                </a:lnTo>
                <a:lnTo>
                  <a:pt x="3390" y="2770"/>
                </a:lnTo>
                <a:lnTo>
                  <a:pt x="3243" y="2597"/>
                </a:lnTo>
                <a:lnTo>
                  <a:pt x="3093" y="2430"/>
                </a:lnTo>
                <a:lnTo>
                  <a:pt x="2945" y="2267"/>
                </a:lnTo>
                <a:lnTo>
                  <a:pt x="2796" y="2111"/>
                </a:lnTo>
                <a:lnTo>
                  <a:pt x="2647" y="1959"/>
                </a:lnTo>
                <a:lnTo>
                  <a:pt x="2496" y="1811"/>
                </a:lnTo>
                <a:lnTo>
                  <a:pt x="2347" y="1670"/>
                </a:lnTo>
                <a:lnTo>
                  <a:pt x="2198" y="1533"/>
                </a:lnTo>
                <a:lnTo>
                  <a:pt x="2123" y="1466"/>
                </a:lnTo>
                <a:lnTo>
                  <a:pt x="2047" y="1401"/>
                </a:lnTo>
                <a:lnTo>
                  <a:pt x="1898" y="1273"/>
                </a:lnTo>
                <a:lnTo>
                  <a:pt x="1749" y="1150"/>
                </a:lnTo>
                <a:lnTo>
                  <a:pt x="1600" y="1031"/>
                </a:lnTo>
                <a:lnTo>
                  <a:pt x="1451" y="917"/>
                </a:lnTo>
                <a:lnTo>
                  <a:pt x="1303" y="807"/>
                </a:lnTo>
                <a:lnTo>
                  <a:pt x="1156" y="702"/>
                </a:lnTo>
                <a:lnTo>
                  <a:pt x="1009" y="600"/>
                </a:lnTo>
                <a:lnTo>
                  <a:pt x="861" y="502"/>
                </a:lnTo>
                <a:lnTo>
                  <a:pt x="716" y="409"/>
                </a:lnTo>
                <a:lnTo>
                  <a:pt x="571" y="320"/>
                </a:lnTo>
                <a:lnTo>
                  <a:pt x="427" y="234"/>
                </a:lnTo>
                <a:lnTo>
                  <a:pt x="283" y="152"/>
                </a:lnTo>
                <a:lnTo>
                  <a:pt x="141" y="75"/>
                </a:lnTo>
                <a:lnTo>
                  <a:pt x="0" y="0"/>
                </a:lnTo>
                <a:lnTo>
                  <a:pt x="506" y="0"/>
                </a:lnTo>
                <a:lnTo>
                  <a:pt x="1014" y="0"/>
                </a:lnTo>
                <a:lnTo>
                  <a:pt x="1520" y="0"/>
                </a:lnTo>
                <a:lnTo>
                  <a:pt x="2027" y="0"/>
                </a:lnTo>
                <a:lnTo>
                  <a:pt x="2534" y="0"/>
                </a:lnTo>
                <a:lnTo>
                  <a:pt x="3041" y="0"/>
                </a:lnTo>
                <a:lnTo>
                  <a:pt x="3548" y="0"/>
                </a:lnTo>
                <a:lnTo>
                  <a:pt x="4056" y="0"/>
                </a:lnTo>
                <a:lnTo>
                  <a:pt x="4562" y="0"/>
                </a:lnTo>
                <a:lnTo>
                  <a:pt x="5069" y="0"/>
                </a:lnTo>
                <a:lnTo>
                  <a:pt x="5575" y="0"/>
                </a:lnTo>
                <a:lnTo>
                  <a:pt x="6083" y="0"/>
                </a:lnTo>
                <a:lnTo>
                  <a:pt x="6589" y="0"/>
                </a:lnTo>
                <a:lnTo>
                  <a:pt x="7096" y="0"/>
                </a:lnTo>
                <a:lnTo>
                  <a:pt x="7604" y="0"/>
                </a:lnTo>
                <a:lnTo>
                  <a:pt x="8111" y="0"/>
                </a:lnTo>
                <a:lnTo>
                  <a:pt x="8111" y="790"/>
                </a:lnTo>
                <a:lnTo>
                  <a:pt x="8111" y="157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grpSp>
        <p:nvGrpSpPr>
          <p:cNvPr id="24" name="Group 23"/>
          <p:cNvGrpSpPr>
            <a:grpSpLocks noChangeAspect="1"/>
          </p:cNvGrpSpPr>
          <p:nvPr userDrawn="1"/>
        </p:nvGrpSpPr>
        <p:grpSpPr>
          <a:xfrm>
            <a:off x="10776650" y="333518"/>
            <a:ext cx="942618" cy="431112"/>
            <a:chOff x="4471987" y="468313"/>
            <a:chExt cx="1489075" cy="681037"/>
          </a:xfrm>
        </p:grpSpPr>
        <p:sp>
          <p:nvSpPr>
            <p:cNvPr id="25"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5" name="Content Placeholder 2"/>
          <p:cNvSpPr>
            <a:spLocks noGrp="1"/>
          </p:cNvSpPr>
          <p:nvPr>
            <p:ph idx="15" hasCustomPrompt="1"/>
          </p:nvPr>
        </p:nvSpPr>
        <p:spPr>
          <a:xfrm>
            <a:off x="1200150" y="3717041"/>
            <a:ext cx="7416200" cy="1296180"/>
          </a:xfrm>
        </p:spPr>
        <p:txBody>
          <a:bodyPr/>
          <a:lstStyle>
            <a:lvl1pPr marL="266700" indent="-266700">
              <a:spcBef>
                <a:spcPts val="400"/>
              </a:spcBef>
              <a:buClr>
                <a:schemeClr val="bg1"/>
              </a:buClr>
              <a:buFont typeface="Arial" panose="020B0604020202020204" pitchFamily="34" charset="0"/>
              <a:buChar char="•"/>
              <a:defRPr sz="2000" b="1">
                <a:solidFill>
                  <a:schemeClr val="bg1"/>
                </a:solidFill>
                <a:latin typeface="+mn-lt"/>
              </a:defRPr>
            </a:lvl1pPr>
            <a:lvl2pPr marL="539750" indent="-266700">
              <a:spcBef>
                <a:spcPts val="400"/>
              </a:spcBef>
              <a:buClr>
                <a:schemeClr val="bg1"/>
              </a:buClr>
              <a:defRPr sz="2000" b="1">
                <a:solidFill>
                  <a:schemeClr val="bg1"/>
                </a:solidFill>
                <a:latin typeface="+mn-lt"/>
              </a:defRPr>
            </a:lvl2pPr>
            <a:lvl3pPr marL="806450" indent="-273050">
              <a:spcBef>
                <a:spcPts val="400"/>
              </a:spcBef>
              <a:buClr>
                <a:schemeClr val="bg1"/>
              </a:buClr>
              <a:defRPr b="1">
                <a:solidFill>
                  <a:schemeClr val="bg1"/>
                </a:solidFill>
                <a:latin typeface="+mn-lt"/>
              </a:defRPr>
            </a:lvl3pPr>
            <a:lvl4pPr marL="1071563" indent="-266700">
              <a:spcBef>
                <a:spcPts val="400"/>
              </a:spcBef>
              <a:buClr>
                <a:schemeClr val="bg1"/>
              </a:buClr>
              <a:defRPr b="1">
                <a:solidFill>
                  <a:schemeClr val="bg1"/>
                </a:solidFill>
                <a:latin typeface="+mn-lt"/>
              </a:defRPr>
            </a:lvl4pPr>
            <a:lvl5pPr marL="1346200" indent="-265113">
              <a:spcBef>
                <a:spcPts val="400"/>
              </a:spcBef>
              <a:buClr>
                <a:schemeClr val="bg1"/>
              </a:buClr>
              <a:defRPr b="1">
                <a:solidFill>
                  <a:schemeClr val="bg1"/>
                </a:solidFill>
                <a:latin typeface="+mn-lt"/>
              </a:defRPr>
            </a:lvl5pPr>
            <a:lvl6pPr marL="1612900" indent="-274638">
              <a:spcBef>
                <a:spcPts val="400"/>
              </a:spcBef>
              <a:buClr>
                <a:schemeClr val="bg1"/>
              </a:buClr>
              <a:defRPr b="1">
                <a:solidFill>
                  <a:schemeClr val="bg1"/>
                </a:solidFill>
                <a:latin typeface="+mn-lt"/>
              </a:defRPr>
            </a:lvl6pPr>
            <a:lvl7pPr marL="1878013" indent="-266700">
              <a:spcBef>
                <a:spcPts val="400"/>
              </a:spcBef>
              <a:buClr>
                <a:schemeClr val="bg1"/>
              </a:buClr>
              <a:defRPr b="1">
                <a:solidFill>
                  <a:schemeClr val="bg1"/>
                </a:solidFill>
                <a:latin typeface="+mn-lt"/>
              </a:defRPr>
            </a:lvl7pPr>
            <a:lvl8pPr marL="2152650" indent="-265113">
              <a:spcBef>
                <a:spcPts val="400"/>
              </a:spcBef>
              <a:buClr>
                <a:schemeClr val="bg1"/>
              </a:buClr>
              <a:tabLst/>
              <a:defRPr b="1">
                <a:solidFill>
                  <a:schemeClr val="bg1"/>
                </a:solidFill>
                <a:latin typeface="+mn-lt"/>
              </a:defRPr>
            </a:lvl8pPr>
            <a:lvl9pPr marL="2419350" indent="-274638">
              <a:spcBef>
                <a:spcPts val="400"/>
              </a:spcBef>
              <a:buClr>
                <a:schemeClr val="bg1"/>
              </a:buClr>
              <a:defRPr b="1">
                <a:solidFill>
                  <a:schemeClr val="bg1"/>
                </a:solidFill>
                <a:latin typeface="+mn-lt"/>
              </a:defRPr>
            </a:lvl9pPr>
          </a:lstStyle>
          <a:p>
            <a:pPr lvl="0"/>
            <a:r>
              <a:rPr lang="fi-FI" noProof="0"/>
              <a:t>Lisää teksti napsauttamalla</a:t>
            </a:r>
          </a:p>
          <a:p>
            <a:pPr lvl="1"/>
            <a:r>
              <a:rPr lang="fi-FI" noProof="0"/>
              <a:t>Second level</a:t>
            </a:r>
          </a:p>
          <a:p>
            <a:pPr lvl="2"/>
            <a:r>
              <a:rPr lang="fi-FI" noProof="0"/>
              <a:t>Third level</a:t>
            </a:r>
          </a:p>
        </p:txBody>
      </p:sp>
      <p:sp>
        <p:nvSpPr>
          <p:cNvPr id="20" name="Picture Placeholder 6"/>
          <p:cNvSpPr>
            <a:spLocks noGrp="1"/>
          </p:cNvSpPr>
          <p:nvPr>
            <p:ph type="pic" sz="quarter" idx="16" hasCustomPrompt="1"/>
          </p:nvPr>
        </p:nvSpPr>
        <p:spPr>
          <a:xfrm>
            <a:off x="8760369" y="2276475"/>
            <a:ext cx="2233069" cy="2520715"/>
          </a:xfrm>
          <a:solidFill>
            <a:schemeClr val="tx1"/>
          </a:solidFill>
        </p:spPr>
        <p:txBody>
          <a:bodyPr/>
          <a:lstStyle>
            <a:lvl1pPr>
              <a:defRPr sz="1200">
                <a:solidFill>
                  <a:schemeClr val="bg1"/>
                </a:solidFill>
              </a:defRPr>
            </a:lvl1pPr>
          </a:lstStyle>
          <a:p>
            <a:r>
              <a:rPr lang="fi-FI" noProof="0"/>
              <a:t>Lisää kuva napsauttamalla kuvaketta </a:t>
            </a:r>
          </a:p>
        </p:txBody>
      </p:sp>
    </p:spTree>
    <p:extLst>
      <p:ext uri="{BB962C8B-B14F-4D97-AF65-F5344CB8AC3E}">
        <p14:creationId xmlns:p14="http://schemas.microsoft.com/office/powerpoint/2010/main" val="417561279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0150" y="1125537"/>
            <a:ext cx="9791700" cy="935037"/>
          </a:xfrm>
          <a:prstGeom prst="rect">
            <a:avLst/>
          </a:prstGeom>
        </p:spPr>
        <p:txBody>
          <a:bodyPr vert="horz" lIns="0" tIns="0" rIns="0" bIns="0" rtlCol="0" anchor="t" anchorCtr="0">
            <a:noAutofit/>
          </a:bodyPr>
          <a:lstStyle/>
          <a:p>
            <a:r>
              <a:rPr lang="fi-FI" noProof="0"/>
              <a:t>Lisää otsikko napsauttamalla </a:t>
            </a:r>
          </a:p>
        </p:txBody>
      </p:sp>
      <p:sp>
        <p:nvSpPr>
          <p:cNvPr id="3" name="Text Placeholder 2"/>
          <p:cNvSpPr>
            <a:spLocks noGrp="1"/>
          </p:cNvSpPr>
          <p:nvPr>
            <p:ph type="body" idx="1"/>
          </p:nvPr>
        </p:nvSpPr>
        <p:spPr>
          <a:xfrm>
            <a:off x="1200150" y="2204864"/>
            <a:ext cx="9791700" cy="3672061"/>
          </a:xfrm>
          <a:prstGeom prst="rect">
            <a:avLst/>
          </a:prstGeom>
        </p:spPr>
        <p:txBody>
          <a:bodyPr vert="horz" lIns="0" tIns="0" rIns="0" bIns="0" rtlCol="0" anchor="t" anchorCtr="0">
            <a:noAutofit/>
          </a:bodyPr>
          <a:lstStyle/>
          <a:p>
            <a:pPr lvl="0"/>
            <a:r>
              <a:rPr lang="fi-FI" noProof="0"/>
              <a:t>Lisää teksti napsauttamalla</a:t>
            </a:r>
          </a:p>
          <a:p>
            <a:pPr lvl="1"/>
            <a:r>
              <a:rPr lang="fi-FI" noProof="0"/>
              <a:t>Second level</a:t>
            </a:r>
          </a:p>
          <a:p>
            <a:pPr lvl="2"/>
            <a:r>
              <a:rPr lang="fi-FI" noProof="0"/>
              <a:t>Third level</a:t>
            </a:r>
          </a:p>
          <a:p>
            <a:pPr lvl="3"/>
            <a:r>
              <a:rPr lang="fi-FI" noProof="0"/>
              <a:t>Fourth level</a:t>
            </a:r>
          </a:p>
          <a:p>
            <a:pPr lvl="4"/>
            <a:r>
              <a:rPr lang="fi-FI" noProof="0"/>
              <a:t>Fifth level</a:t>
            </a:r>
          </a:p>
        </p:txBody>
      </p:sp>
      <p:sp>
        <p:nvSpPr>
          <p:cNvPr id="4" name="Date Placeholder 3"/>
          <p:cNvSpPr>
            <a:spLocks noGrp="1"/>
          </p:cNvSpPr>
          <p:nvPr>
            <p:ph type="dt" sz="half" idx="2"/>
          </p:nvPr>
        </p:nvSpPr>
        <p:spPr>
          <a:xfrm>
            <a:off x="1703512" y="6381328"/>
            <a:ext cx="2016000" cy="143297"/>
          </a:xfrm>
          <a:prstGeom prst="rect">
            <a:avLst/>
          </a:prstGeom>
        </p:spPr>
        <p:txBody>
          <a:bodyPr vert="horz" lIns="0" tIns="0" rIns="0" bIns="0" rtlCol="0" anchor="ctr" anchorCtr="0">
            <a:noAutofit/>
          </a:bodyPr>
          <a:lstStyle>
            <a:lvl1pPr algn="l">
              <a:defRPr sz="1000">
                <a:solidFill>
                  <a:schemeClr val="tx1"/>
                </a:solidFill>
                <a:latin typeface="+mj-lt"/>
              </a:defRPr>
            </a:lvl1pPr>
          </a:lstStyle>
          <a:p>
            <a:fld id="{28ECFFF4-18FB-490A-94A2-82B6D4F2CDCC}" type="datetime1">
              <a:rPr lang="fi-FI" noProof="0" smtClean="0"/>
              <a:t>7.11.2024</a:t>
            </a:fld>
            <a:endParaRPr lang="fi-FI" noProof="0"/>
          </a:p>
        </p:txBody>
      </p:sp>
      <p:sp>
        <p:nvSpPr>
          <p:cNvPr id="5" name="Footer Placeholder 4"/>
          <p:cNvSpPr>
            <a:spLocks noGrp="1"/>
          </p:cNvSpPr>
          <p:nvPr>
            <p:ph type="ftr" sz="quarter" idx="3"/>
          </p:nvPr>
        </p:nvSpPr>
        <p:spPr>
          <a:xfrm>
            <a:off x="3719513" y="6381410"/>
            <a:ext cx="5472112" cy="143215"/>
          </a:xfrm>
          <a:prstGeom prst="rect">
            <a:avLst/>
          </a:prstGeom>
        </p:spPr>
        <p:txBody>
          <a:bodyPr vert="horz" lIns="0" tIns="0" rIns="0" bIns="0" rtlCol="0" anchor="ctr" anchorCtr="0">
            <a:noAutofit/>
          </a:bodyPr>
          <a:lstStyle>
            <a:lvl1pPr algn="l">
              <a:defRPr sz="1000">
                <a:solidFill>
                  <a:schemeClr val="tx1"/>
                </a:solidFill>
                <a:latin typeface="+mj-lt"/>
              </a:defRPr>
            </a:lvl1pPr>
          </a:lstStyle>
          <a:p>
            <a:r>
              <a:rPr lang="fi-FI" noProof="0"/>
              <a:t>Tekijä</a:t>
            </a:r>
          </a:p>
        </p:txBody>
      </p:sp>
      <p:sp>
        <p:nvSpPr>
          <p:cNvPr id="6" name="Slide Number Placeholder 5"/>
          <p:cNvSpPr>
            <a:spLocks noGrp="1"/>
          </p:cNvSpPr>
          <p:nvPr>
            <p:ph type="sldNum" sz="quarter" idx="4"/>
          </p:nvPr>
        </p:nvSpPr>
        <p:spPr>
          <a:xfrm>
            <a:off x="1200150" y="6381328"/>
            <a:ext cx="503362" cy="143297"/>
          </a:xfrm>
          <a:prstGeom prst="rect">
            <a:avLst/>
          </a:prstGeom>
        </p:spPr>
        <p:txBody>
          <a:bodyPr vert="horz" lIns="0" tIns="0" rIns="0" bIns="0" rtlCol="0" anchor="ctr" anchorCtr="0">
            <a:noAutofit/>
          </a:bodyPr>
          <a:lstStyle>
            <a:lvl1pPr algn="l">
              <a:defRPr sz="1000">
                <a:solidFill>
                  <a:schemeClr val="tx1"/>
                </a:solidFill>
                <a:latin typeface="+mj-lt"/>
              </a:defRPr>
            </a:lvl1pPr>
          </a:lstStyle>
          <a:p>
            <a:fld id="{12E0FF02-2EAB-48AE-86A1-50CF72F987EA}" type="slidenum">
              <a:rPr lang="fi-FI" noProof="0" smtClean="0"/>
              <a:pPr/>
              <a:t>‹#›</a:t>
            </a:fld>
            <a:endParaRPr lang="fi-FI" noProof="0"/>
          </a:p>
        </p:txBody>
      </p:sp>
      <p:grpSp>
        <p:nvGrpSpPr>
          <p:cNvPr id="9" name="Group 8"/>
          <p:cNvGrpSpPr>
            <a:grpSpLocks noChangeAspect="1"/>
          </p:cNvGrpSpPr>
          <p:nvPr/>
        </p:nvGrpSpPr>
        <p:grpSpPr>
          <a:xfrm>
            <a:off x="10776650" y="333518"/>
            <a:ext cx="942618" cy="431112"/>
            <a:chOff x="4471987" y="468313"/>
            <a:chExt cx="1489075" cy="681037"/>
          </a:xfrm>
        </p:grpSpPr>
        <p:sp>
          <p:nvSpPr>
            <p:cNvPr id="10" name="Freeform 7"/>
            <p:cNvSpPr>
              <a:spLocks noEditPoints="1"/>
            </p:cNvSpPr>
            <p:nvPr userDrawn="1"/>
          </p:nvSpPr>
          <p:spPr bwMode="auto">
            <a:xfrm>
              <a:off x="4471987" y="676275"/>
              <a:ext cx="1152525" cy="473075"/>
            </a:xfrm>
            <a:custGeom>
              <a:avLst/>
              <a:gdLst>
                <a:gd name="T0" fmla="*/ 1772 w 2177"/>
                <a:gd name="T1" fmla="*/ 886 h 895"/>
                <a:gd name="T2" fmla="*/ 1669 w 2177"/>
                <a:gd name="T3" fmla="*/ 849 h 895"/>
                <a:gd name="T4" fmla="*/ 1590 w 2177"/>
                <a:gd name="T5" fmla="*/ 788 h 895"/>
                <a:gd name="T6" fmla="*/ 1541 w 2177"/>
                <a:gd name="T7" fmla="*/ 717 h 895"/>
                <a:gd name="T8" fmla="*/ 1701 w 2177"/>
                <a:gd name="T9" fmla="*/ 651 h 895"/>
                <a:gd name="T10" fmla="*/ 1761 w 2177"/>
                <a:gd name="T11" fmla="*/ 705 h 895"/>
                <a:gd name="T12" fmla="*/ 1850 w 2177"/>
                <a:gd name="T13" fmla="*/ 728 h 895"/>
                <a:gd name="T14" fmla="*/ 1947 w 2177"/>
                <a:gd name="T15" fmla="*/ 717 h 895"/>
                <a:gd name="T16" fmla="*/ 1990 w 2177"/>
                <a:gd name="T17" fmla="*/ 688 h 895"/>
                <a:gd name="T18" fmla="*/ 2006 w 2177"/>
                <a:gd name="T19" fmla="*/ 632 h 895"/>
                <a:gd name="T20" fmla="*/ 1989 w 2177"/>
                <a:gd name="T21" fmla="*/ 588 h 895"/>
                <a:gd name="T22" fmla="*/ 1904 w 2177"/>
                <a:gd name="T23" fmla="*/ 538 h 895"/>
                <a:gd name="T24" fmla="*/ 1703 w 2177"/>
                <a:gd name="T25" fmla="*/ 469 h 895"/>
                <a:gd name="T26" fmla="*/ 1625 w 2177"/>
                <a:gd name="T27" fmla="*/ 415 h 895"/>
                <a:gd name="T28" fmla="*/ 1575 w 2177"/>
                <a:gd name="T29" fmla="*/ 337 h 895"/>
                <a:gd name="T30" fmla="*/ 1562 w 2177"/>
                <a:gd name="T31" fmla="*/ 241 h 895"/>
                <a:gd name="T32" fmla="*/ 1592 w 2177"/>
                <a:gd name="T33" fmla="*/ 136 h 895"/>
                <a:gd name="T34" fmla="*/ 1658 w 2177"/>
                <a:gd name="T35" fmla="*/ 59 h 895"/>
                <a:gd name="T36" fmla="*/ 1751 w 2177"/>
                <a:gd name="T37" fmla="*/ 13 h 895"/>
                <a:gd name="T38" fmla="*/ 1871 w 2177"/>
                <a:gd name="T39" fmla="*/ 1 h 895"/>
                <a:gd name="T40" fmla="*/ 1967 w 2177"/>
                <a:gd name="T41" fmla="*/ 21 h 895"/>
                <a:gd name="T42" fmla="*/ 2049 w 2177"/>
                <a:gd name="T43" fmla="*/ 64 h 895"/>
                <a:gd name="T44" fmla="*/ 2121 w 2177"/>
                <a:gd name="T45" fmla="*/ 140 h 895"/>
                <a:gd name="T46" fmla="*/ 2003 w 2177"/>
                <a:gd name="T47" fmla="*/ 263 h 895"/>
                <a:gd name="T48" fmla="*/ 1953 w 2177"/>
                <a:gd name="T49" fmla="*/ 200 h 895"/>
                <a:gd name="T50" fmla="*/ 1902 w 2177"/>
                <a:gd name="T51" fmla="*/ 173 h 895"/>
                <a:gd name="T52" fmla="*/ 1807 w 2177"/>
                <a:gd name="T53" fmla="*/ 168 h 895"/>
                <a:gd name="T54" fmla="*/ 1748 w 2177"/>
                <a:gd name="T55" fmla="*/ 203 h 895"/>
                <a:gd name="T56" fmla="*/ 1732 w 2177"/>
                <a:gd name="T57" fmla="*/ 260 h 895"/>
                <a:gd name="T58" fmla="*/ 1752 w 2177"/>
                <a:gd name="T59" fmla="*/ 305 h 895"/>
                <a:gd name="T60" fmla="*/ 1832 w 2177"/>
                <a:gd name="T61" fmla="*/ 350 h 895"/>
                <a:gd name="T62" fmla="*/ 2043 w 2177"/>
                <a:gd name="T63" fmla="*/ 428 h 895"/>
                <a:gd name="T64" fmla="*/ 2131 w 2177"/>
                <a:gd name="T65" fmla="*/ 495 h 895"/>
                <a:gd name="T66" fmla="*/ 2170 w 2177"/>
                <a:gd name="T67" fmla="*/ 576 h 895"/>
                <a:gd name="T68" fmla="*/ 2171 w 2177"/>
                <a:gd name="T69" fmla="*/ 693 h 895"/>
                <a:gd name="T70" fmla="*/ 2126 w 2177"/>
                <a:gd name="T71" fmla="*/ 789 h 895"/>
                <a:gd name="T72" fmla="*/ 2056 w 2177"/>
                <a:gd name="T73" fmla="*/ 848 h 895"/>
                <a:gd name="T74" fmla="*/ 1946 w 2177"/>
                <a:gd name="T75" fmla="*/ 887 h 895"/>
                <a:gd name="T76" fmla="*/ 657 w 2177"/>
                <a:gd name="T77" fmla="*/ 447 h 895"/>
                <a:gd name="T78" fmla="*/ 0 w 2177"/>
                <a:gd name="T79" fmla="*/ 17 h 895"/>
                <a:gd name="T80" fmla="*/ 1064 w 2177"/>
                <a:gd name="T81" fmla="*/ 891 h 895"/>
                <a:gd name="T82" fmla="*/ 963 w 2177"/>
                <a:gd name="T83" fmla="*/ 866 h 895"/>
                <a:gd name="T84" fmla="*/ 871 w 2177"/>
                <a:gd name="T85" fmla="*/ 805 h 895"/>
                <a:gd name="T86" fmla="*/ 813 w 2177"/>
                <a:gd name="T87" fmla="*/ 721 h 895"/>
                <a:gd name="T88" fmla="*/ 788 w 2177"/>
                <a:gd name="T89" fmla="*/ 596 h 895"/>
                <a:gd name="T90" fmla="*/ 965 w 2177"/>
                <a:gd name="T91" fmla="*/ 640 h 895"/>
                <a:gd name="T92" fmla="*/ 1009 w 2177"/>
                <a:gd name="T93" fmla="*/ 701 h 895"/>
                <a:gd name="T94" fmla="*/ 1076 w 2177"/>
                <a:gd name="T95" fmla="*/ 726 h 895"/>
                <a:gd name="T96" fmla="*/ 1165 w 2177"/>
                <a:gd name="T97" fmla="*/ 724 h 895"/>
                <a:gd name="T98" fmla="*/ 1224 w 2177"/>
                <a:gd name="T99" fmla="*/ 701 h 895"/>
                <a:gd name="T100" fmla="*/ 1265 w 2177"/>
                <a:gd name="T101" fmla="*/ 647 h 895"/>
                <a:gd name="T102" fmla="*/ 1276 w 2177"/>
                <a:gd name="T103" fmla="*/ 17 h 895"/>
                <a:gd name="T104" fmla="*/ 1431 w 2177"/>
                <a:gd name="T105" fmla="*/ 693 h 895"/>
                <a:gd name="T106" fmla="*/ 1382 w 2177"/>
                <a:gd name="T107" fmla="*/ 784 h 895"/>
                <a:gd name="T108" fmla="*/ 1303 w 2177"/>
                <a:gd name="T109" fmla="*/ 849 h 895"/>
                <a:gd name="T110" fmla="*/ 1184 w 2177"/>
                <a:gd name="T111" fmla="*/ 889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77" h="895">
                  <a:moveTo>
                    <a:pt x="1864" y="895"/>
                  </a:moveTo>
                  <a:lnTo>
                    <a:pt x="1848" y="895"/>
                  </a:lnTo>
                  <a:lnTo>
                    <a:pt x="1832" y="894"/>
                  </a:lnTo>
                  <a:lnTo>
                    <a:pt x="1817" y="893"/>
                  </a:lnTo>
                  <a:lnTo>
                    <a:pt x="1801" y="890"/>
                  </a:lnTo>
                  <a:lnTo>
                    <a:pt x="1793" y="889"/>
                  </a:lnTo>
                  <a:lnTo>
                    <a:pt x="1786" y="888"/>
                  </a:lnTo>
                  <a:lnTo>
                    <a:pt x="1772" y="886"/>
                  </a:lnTo>
                  <a:lnTo>
                    <a:pt x="1758" y="883"/>
                  </a:lnTo>
                  <a:lnTo>
                    <a:pt x="1744" y="879"/>
                  </a:lnTo>
                  <a:lnTo>
                    <a:pt x="1731" y="875"/>
                  </a:lnTo>
                  <a:lnTo>
                    <a:pt x="1718" y="871"/>
                  </a:lnTo>
                  <a:lnTo>
                    <a:pt x="1705" y="866"/>
                  </a:lnTo>
                  <a:lnTo>
                    <a:pt x="1693" y="861"/>
                  </a:lnTo>
                  <a:lnTo>
                    <a:pt x="1680" y="855"/>
                  </a:lnTo>
                  <a:lnTo>
                    <a:pt x="1669" y="849"/>
                  </a:lnTo>
                  <a:lnTo>
                    <a:pt x="1657" y="843"/>
                  </a:lnTo>
                  <a:lnTo>
                    <a:pt x="1647" y="836"/>
                  </a:lnTo>
                  <a:lnTo>
                    <a:pt x="1636" y="829"/>
                  </a:lnTo>
                  <a:lnTo>
                    <a:pt x="1626" y="822"/>
                  </a:lnTo>
                  <a:lnTo>
                    <a:pt x="1617" y="814"/>
                  </a:lnTo>
                  <a:lnTo>
                    <a:pt x="1608" y="806"/>
                  </a:lnTo>
                  <a:lnTo>
                    <a:pt x="1599" y="797"/>
                  </a:lnTo>
                  <a:lnTo>
                    <a:pt x="1590" y="788"/>
                  </a:lnTo>
                  <a:lnTo>
                    <a:pt x="1582" y="779"/>
                  </a:lnTo>
                  <a:lnTo>
                    <a:pt x="1575" y="769"/>
                  </a:lnTo>
                  <a:lnTo>
                    <a:pt x="1566" y="759"/>
                  </a:lnTo>
                  <a:lnTo>
                    <a:pt x="1559" y="749"/>
                  </a:lnTo>
                  <a:lnTo>
                    <a:pt x="1553" y="739"/>
                  </a:lnTo>
                  <a:lnTo>
                    <a:pt x="1550" y="733"/>
                  </a:lnTo>
                  <a:lnTo>
                    <a:pt x="1547" y="728"/>
                  </a:lnTo>
                  <a:lnTo>
                    <a:pt x="1541" y="717"/>
                  </a:lnTo>
                  <a:lnTo>
                    <a:pt x="1536" y="706"/>
                  </a:lnTo>
                  <a:lnTo>
                    <a:pt x="1531" y="694"/>
                  </a:lnTo>
                  <a:lnTo>
                    <a:pt x="1526" y="682"/>
                  </a:lnTo>
                  <a:lnTo>
                    <a:pt x="1671" y="597"/>
                  </a:lnTo>
                  <a:lnTo>
                    <a:pt x="1677" y="612"/>
                  </a:lnTo>
                  <a:lnTo>
                    <a:pt x="1684" y="626"/>
                  </a:lnTo>
                  <a:lnTo>
                    <a:pt x="1691" y="639"/>
                  </a:lnTo>
                  <a:lnTo>
                    <a:pt x="1701" y="651"/>
                  </a:lnTo>
                  <a:lnTo>
                    <a:pt x="1710" y="664"/>
                  </a:lnTo>
                  <a:lnTo>
                    <a:pt x="1719" y="674"/>
                  </a:lnTo>
                  <a:lnTo>
                    <a:pt x="1725" y="679"/>
                  </a:lnTo>
                  <a:lnTo>
                    <a:pt x="1730" y="684"/>
                  </a:lnTo>
                  <a:lnTo>
                    <a:pt x="1736" y="689"/>
                  </a:lnTo>
                  <a:lnTo>
                    <a:pt x="1742" y="693"/>
                  </a:lnTo>
                  <a:lnTo>
                    <a:pt x="1754" y="701"/>
                  </a:lnTo>
                  <a:lnTo>
                    <a:pt x="1761" y="705"/>
                  </a:lnTo>
                  <a:lnTo>
                    <a:pt x="1767" y="708"/>
                  </a:lnTo>
                  <a:lnTo>
                    <a:pt x="1775" y="712"/>
                  </a:lnTo>
                  <a:lnTo>
                    <a:pt x="1782" y="714"/>
                  </a:lnTo>
                  <a:lnTo>
                    <a:pt x="1797" y="720"/>
                  </a:lnTo>
                  <a:lnTo>
                    <a:pt x="1814" y="723"/>
                  </a:lnTo>
                  <a:lnTo>
                    <a:pt x="1823" y="725"/>
                  </a:lnTo>
                  <a:lnTo>
                    <a:pt x="1831" y="726"/>
                  </a:lnTo>
                  <a:lnTo>
                    <a:pt x="1850" y="728"/>
                  </a:lnTo>
                  <a:lnTo>
                    <a:pt x="1859" y="729"/>
                  </a:lnTo>
                  <a:lnTo>
                    <a:pt x="1869" y="729"/>
                  </a:lnTo>
                  <a:lnTo>
                    <a:pt x="1887" y="728"/>
                  </a:lnTo>
                  <a:lnTo>
                    <a:pt x="1896" y="728"/>
                  </a:lnTo>
                  <a:lnTo>
                    <a:pt x="1904" y="727"/>
                  </a:lnTo>
                  <a:lnTo>
                    <a:pt x="1919" y="724"/>
                  </a:lnTo>
                  <a:lnTo>
                    <a:pt x="1934" y="721"/>
                  </a:lnTo>
                  <a:lnTo>
                    <a:pt x="1947" y="717"/>
                  </a:lnTo>
                  <a:lnTo>
                    <a:pt x="1958" y="713"/>
                  </a:lnTo>
                  <a:lnTo>
                    <a:pt x="1968" y="707"/>
                  </a:lnTo>
                  <a:lnTo>
                    <a:pt x="1972" y="705"/>
                  </a:lnTo>
                  <a:lnTo>
                    <a:pt x="1976" y="701"/>
                  </a:lnTo>
                  <a:lnTo>
                    <a:pt x="1980" y="698"/>
                  </a:lnTo>
                  <a:lnTo>
                    <a:pt x="1984" y="695"/>
                  </a:lnTo>
                  <a:lnTo>
                    <a:pt x="1987" y="692"/>
                  </a:lnTo>
                  <a:lnTo>
                    <a:pt x="1990" y="688"/>
                  </a:lnTo>
                  <a:lnTo>
                    <a:pt x="1995" y="681"/>
                  </a:lnTo>
                  <a:lnTo>
                    <a:pt x="1999" y="673"/>
                  </a:lnTo>
                  <a:lnTo>
                    <a:pt x="2003" y="665"/>
                  </a:lnTo>
                  <a:lnTo>
                    <a:pt x="2004" y="660"/>
                  </a:lnTo>
                  <a:lnTo>
                    <a:pt x="2005" y="655"/>
                  </a:lnTo>
                  <a:lnTo>
                    <a:pt x="2006" y="646"/>
                  </a:lnTo>
                  <a:lnTo>
                    <a:pt x="2007" y="638"/>
                  </a:lnTo>
                  <a:lnTo>
                    <a:pt x="2006" y="632"/>
                  </a:lnTo>
                  <a:lnTo>
                    <a:pt x="2006" y="626"/>
                  </a:lnTo>
                  <a:lnTo>
                    <a:pt x="2004" y="616"/>
                  </a:lnTo>
                  <a:lnTo>
                    <a:pt x="2002" y="611"/>
                  </a:lnTo>
                  <a:lnTo>
                    <a:pt x="2000" y="606"/>
                  </a:lnTo>
                  <a:lnTo>
                    <a:pt x="1998" y="601"/>
                  </a:lnTo>
                  <a:lnTo>
                    <a:pt x="1996" y="597"/>
                  </a:lnTo>
                  <a:lnTo>
                    <a:pt x="1993" y="592"/>
                  </a:lnTo>
                  <a:lnTo>
                    <a:pt x="1989" y="588"/>
                  </a:lnTo>
                  <a:lnTo>
                    <a:pt x="1986" y="584"/>
                  </a:lnTo>
                  <a:lnTo>
                    <a:pt x="1982" y="580"/>
                  </a:lnTo>
                  <a:lnTo>
                    <a:pt x="1973" y="573"/>
                  </a:lnTo>
                  <a:lnTo>
                    <a:pt x="1962" y="565"/>
                  </a:lnTo>
                  <a:lnTo>
                    <a:pt x="1950" y="559"/>
                  </a:lnTo>
                  <a:lnTo>
                    <a:pt x="1936" y="552"/>
                  </a:lnTo>
                  <a:lnTo>
                    <a:pt x="1920" y="546"/>
                  </a:lnTo>
                  <a:lnTo>
                    <a:pt x="1904" y="538"/>
                  </a:lnTo>
                  <a:lnTo>
                    <a:pt x="1886" y="532"/>
                  </a:lnTo>
                  <a:lnTo>
                    <a:pt x="1866" y="526"/>
                  </a:lnTo>
                  <a:lnTo>
                    <a:pt x="1822" y="512"/>
                  </a:lnTo>
                  <a:lnTo>
                    <a:pt x="1796" y="505"/>
                  </a:lnTo>
                  <a:lnTo>
                    <a:pt x="1772" y="497"/>
                  </a:lnTo>
                  <a:lnTo>
                    <a:pt x="1748" y="489"/>
                  </a:lnTo>
                  <a:lnTo>
                    <a:pt x="1725" y="479"/>
                  </a:lnTo>
                  <a:lnTo>
                    <a:pt x="1703" y="469"/>
                  </a:lnTo>
                  <a:lnTo>
                    <a:pt x="1691" y="464"/>
                  </a:lnTo>
                  <a:lnTo>
                    <a:pt x="1681" y="458"/>
                  </a:lnTo>
                  <a:lnTo>
                    <a:pt x="1671" y="452"/>
                  </a:lnTo>
                  <a:lnTo>
                    <a:pt x="1661" y="445"/>
                  </a:lnTo>
                  <a:lnTo>
                    <a:pt x="1651" y="439"/>
                  </a:lnTo>
                  <a:lnTo>
                    <a:pt x="1642" y="432"/>
                  </a:lnTo>
                  <a:lnTo>
                    <a:pt x="1633" y="424"/>
                  </a:lnTo>
                  <a:lnTo>
                    <a:pt x="1625" y="415"/>
                  </a:lnTo>
                  <a:lnTo>
                    <a:pt x="1617" y="407"/>
                  </a:lnTo>
                  <a:lnTo>
                    <a:pt x="1610" y="399"/>
                  </a:lnTo>
                  <a:lnTo>
                    <a:pt x="1602" y="390"/>
                  </a:lnTo>
                  <a:lnTo>
                    <a:pt x="1596" y="380"/>
                  </a:lnTo>
                  <a:lnTo>
                    <a:pt x="1590" y="370"/>
                  </a:lnTo>
                  <a:lnTo>
                    <a:pt x="1584" y="360"/>
                  </a:lnTo>
                  <a:lnTo>
                    <a:pt x="1579" y="349"/>
                  </a:lnTo>
                  <a:lnTo>
                    <a:pt x="1575" y="337"/>
                  </a:lnTo>
                  <a:lnTo>
                    <a:pt x="1570" y="325"/>
                  </a:lnTo>
                  <a:lnTo>
                    <a:pt x="1569" y="319"/>
                  </a:lnTo>
                  <a:lnTo>
                    <a:pt x="1567" y="313"/>
                  </a:lnTo>
                  <a:lnTo>
                    <a:pt x="1565" y="299"/>
                  </a:lnTo>
                  <a:lnTo>
                    <a:pt x="1563" y="285"/>
                  </a:lnTo>
                  <a:lnTo>
                    <a:pt x="1562" y="271"/>
                  </a:lnTo>
                  <a:lnTo>
                    <a:pt x="1562" y="256"/>
                  </a:lnTo>
                  <a:lnTo>
                    <a:pt x="1562" y="241"/>
                  </a:lnTo>
                  <a:lnTo>
                    <a:pt x="1563" y="226"/>
                  </a:lnTo>
                  <a:lnTo>
                    <a:pt x="1565" y="212"/>
                  </a:lnTo>
                  <a:lnTo>
                    <a:pt x="1568" y="199"/>
                  </a:lnTo>
                  <a:lnTo>
                    <a:pt x="1571" y="184"/>
                  </a:lnTo>
                  <a:lnTo>
                    <a:pt x="1576" y="172"/>
                  </a:lnTo>
                  <a:lnTo>
                    <a:pt x="1581" y="159"/>
                  </a:lnTo>
                  <a:lnTo>
                    <a:pt x="1586" y="147"/>
                  </a:lnTo>
                  <a:lnTo>
                    <a:pt x="1592" y="136"/>
                  </a:lnTo>
                  <a:lnTo>
                    <a:pt x="1598" y="125"/>
                  </a:lnTo>
                  <a:lnTo>
                    <a:pt x="1605" y="114"/>
                  </a:lnTo>
                  <a:lnTo>
                    <a:pt x="1613" y="104"/>
                  </a:lnTo>
                  <a:lnTo>
                    <a:pt x="1621" y="94"/>
                  </a:lnTo>
                  <a:lnTo>
                    <a:pt x="1629" y="85"/>
                  </a:lnTo>
                  <a:lnTo>
                    <a:pt x="1638" y="76"/>
                  </a:lnTo>
                  <a:lnTo>
                    <a:pt x="1648" y="67"/>
                  </a:lnTo>
                  <a:lnTo>
                    <a:pt x="1658" y="59"/>
                  </a:lnTo>
                  <a:lnTo>
                    <a:pt x="1668" y="52"/>
                  </a:lnTo>
                  <a:lnTo>
                    <a:pt x="1679" y="45"/>
                  </a:lnTo>
                  <a:lnTo>
                    <a:pt x="1690" y="38"/>
                  </a:lnTo>
                  <a:lnTo>
                    <a:pt x="1702" y="32"/>
                  </a:lnTo>
                  <a:lnTo>
                    <a:pt x="1714" y="27"/>
                  </a:lnTo>
                  <a:lnTo>
                    <a:pt x="1726" y="22"/>
                  </a:lnTo>
                  <a:lnTo>
                    <a:pt x="1738" y="17"/>
                  </a:lnTo>
                  <a:lnTo>
                    <a:pt x="1751" y="13"/>
                  </a:lnTo>
                  <a:lnTo>
                    <a:pt x="1764" y="10"/>
                  </a:lnTo>
                  <a:lnTo>
                    <a:pt x="1777" y="7"/>
                  </a:lnTo>
                  <a:lnTo>
                    <a:pt x="1790" y="5"/>
                  </a:lnTo>
                  <a:lnTo>
                    <a:pt x="1803" y="3"/>
                  </a:lnTo>
                  <a:lnTo>
                    <a:pt x="1817" y="1"/>
                  </a:lnTo>
                  <a:lnTo>
                    <a:pt x="1831" y="1"/>
                  </a:lnTo>
                  <a:lnTo>
                    <a:pt x="1845" y="0"/>
                  </a:lnTo>
                  <a:lnTo>
                    <a:pt x="1871" y="1"/>
                  </a:lnTo>
                  <a:lnTo>
                    <a:pt x="1883" y="2"/>
                  </a:lnTo>
                  <a:lnTo>
                    <a:pt x="1896" y="4"/>
                  </a:lnTo>
                  <a:lnTo>
                    <a:pt x="1908" y="6"/>
                  </a:lnTo>
                  <a:lnTo>
                    <a:pt x="1920" y="8"/>
                  </a:lnTo>
                  <a:lnTo>
                    <a:pt x="1933" y="10"/>
                  </a:lnTo>
                  <a:lnTo>
                    <a:pt x="1944" y="13"/>
                  </a:lnTo>
                  <a:lnTo>
                    <a:pt x="1956" y="17"/>
                  </a:lnTo>
                  <a:lnTo>
                    <a:pt x="1967" y="21"/>
                  </a:lnTo>
                  <a:lnTo>
                    <a:pt x="1978" y="25"/>
                  </a:lnTo>
                  <a:lnTo>
                    <a:pt x="1989" y="29"/>
                  </a:lnTo>
                  <a:lnTo>
                    <a:pt x="1999" y="34"/>
                  </a:lnTo>
                  <a:lnTo>
                    <a:pt x="2009" y="40"/>
                  </a:lnTo>
                  <a:lnTo>
                    <a:pt x="2019" y="45"/>
                  </a:lnTo>
                  <a:lnTo>
                    <a:pt x="2029" y="51"/>
                  </a:lnTo>
                  <a:lnTo>
                    <a:pt x="2039" y="58"/>
                  </a:lnTo>
                  <a:lnTo>
                    <a:pt x="2049" y="64"/>
                  </a:lnTo>
                  <a:lnTo>
                    <a:pt x="2058" y="72"/>
                  </a:lnTo>
                  <a:lnTo>
                    <a:pt x="2067" y="80"/>
                  </a:lnTo>
                  <a:lnTo>
                    <a:pt x="2075" y="87"/>
                  </a:lnTo>
                  <a:lnTo>
                    <a:pt x="2083" y="95"/>
                  </a:lnTo>
                  <a:lnTo>
                    <a:pt x="2091" y="104"/>
                  </a:lnTo>
                  <a:lnTo>
                    <a:pt x="2099" y="112"/>
                  </a:lnTo>
                  <a:lnTo>
                    <a:pt x="2114" y="131"/>
                  </a:lnTo>
                  <a:lnTo>
                    <a:pt x="2121" y="140"/>
                  </a:lnTo>
                  <a:lnTo>
                    <a:pt x="2127" y="150"/>
                  </a:lnTo>
                  <a:lnTo>
                    <a:pt x="2134" y="160"/>
                  </a:lnTo>
                  <a:lnTo>
                    <a:pt x="2140" y="171"/>
                  </a:lnTo>
                  <a:lnTo>
                    <a:pt x="2146" y="182"/>
                  </a:lnTo>
                  <a:lnTo>
                    <a:pt x="2151" y="194"/>
                  </a:lnTo>
                  <a:lnTo>
                    <a:pt x="2009" y="275"/>
                  </a:lnTo>
                  <a:lnTo>
                    <a:pt x="2006" y="269"/>
                  </a:lnTo>
                  <a:lnTo>
                    <a:pt x="2003" y="263"/>
                  </a:lnTo>
                  <a:lnTo>
                    <a:pt x="1997" y="252"/>
                  </a:lnTo>
                  <a:lnTo>
                    <a:pt x="1990" y="241"/>
                  </a:lnTo>
                  <a:lnTo>
                    <a:pt x="1983" y="231"/>
                  </a:lnTo>
                  <a:lnTo>
                    <a:pt x="1975" y="221"/>
                  </a:lnTo>
                  <a:lnTo>
                    <a:pt x="1967" y="212"/>
                  </a:lnTo>
                  <a:lnTo>
                    <a:pt x="1962" y="208"/>
                  </a:lnTo>
                  <a:lnTo>
                    <a:pt x="1958" y="204"/>
                  </a:lnTo>
                  <a:lnTo>
                    <a:pt x="1953" y="200"/>
                  </a:lnTo>
                  <a:lnTo>
                    <a:pt x="1948" y="196"/>
                  </a:lnTo>
                  <a:lnTo>
                    <a:pt x="1943" y="193"/>
                  </a:lnTo>
                  <a:lnTo>
                    <a:pt x="1938" y="189"/>
                  </a:lnTo>
                  <a:lnTo>
                    <a:pt x="1933" y="185"/>
                  </a:lnTo>
                  <a:lnTo>
                    <a:pt x="1926" y="182"/>
                  </a:lnTo>
                  <a:lnTo>
                    <a:pt x="1921" y="180"/>
                  </a:lnTo>
                  <a:lnTo>
                    <a:pt x="1915" y="177"/>
                  </a:lnTo>
                  <a:lnTo>
                    <a:pt x="1902" y="173"/>
                  </a:lnTo>
                  <a:lnTo>
                    <a:pt x="1889" y="169"/>
                  </a:lnTo>
                  <a:lnTo>
                    <a:pt x="1875" y="167"/>
                  </a:lnTo>
                  <a:lnTo>
                    <a:pt x="1868" y="166"/>
                  </a:lnTo>
                  <a:lnTo>
                    <a:pt x="1860" y="165"/>
                  </a:lnTo>
                  <a:lnTo>
                    <a:pt x="1845" y="165"/>
                  </a:lnTo>
                  <a:lnTo>
                    <a:pt x="1832" y="165"/>
                  </a:lnTo>
                  <a:lnTo>
                    <a:pt x="1820" y="166"/>
                  </a:lnTo>
                  <a:lnTo>
                    <a:pt x="1807" y="168"/>
                  </a:lnTo>
                  <a:lnTo>
                    <a:pt x="1796" y="171"/>
                  </a:lnTo>
                  <a:lnTo>
                    <a:pt x="1786" y="175"/>
                  </a:lnTo>
                  <a:lnTo>
                    <a:pt x="1777" y="179"/>
                  </a:lnTo>
                  <a:lnTo>
                    <a:pt x="1769" y="184"/>
                  </a:lnTo>
                  <a:lnTo>
                    <a:pt x="1765" y="186"/>
                  </a:lnTo>
                  <a:lnTo>
                    <a:pt x="1761" y="190"/>
                  </a:lnTo>
                  <a:lnTo>
                    <a:pt x="1754" y="196"/>
                  </a:lnTo>
                  <a:lnTo>
                    <a:pt x="1748" y="203"/>
                  </a:lnTo>
                  <a:lnTo>
                    <a:pt x="1743" y="210"/>
                  </a:lnTo>
                  <a:lnTo>
                    <a:pt x="1739" y="217"/>
                  </a:lnTo>
                  <a:lnTo>
                    <a:pt x="1736" y="225"/>
                  </a:lnTo>
                  <a:lnTo>
                    <a:pt x="1734" y="233"/>
                  </a:lnTo>
                  <a:lnTo>
                    <a:pt x="1733" y="238"/>
                  </a:lnTo>
                  <a:lnTo>
                    <a:pt x="1732" y="242"/>
                  </a:lnTo>
                  <a:lnTo>
                    <a:pt x="1732" y="251"/>
                  </a:lnTo>
                  <a:lnTo>
                    <a:pt x="1732" y="260"/>
                  </a:lnTo>
                  <a:lnTo>
                    <a:pt x="1733" y="269"/>
                  </a:lnTo>
                  <a:lnTo>
                    <a:pt x="1734" y="274"/>
                  </a:lnTo>
                  <a:lnTo>
                    <a:pt x="1736" y="278"/>
                  </a:lnTo>
                  <a:lnTo>
                    <a:pt x="1739" y="286"/>
                  </a:lnTo>
                  <a:lnTo>
                    <a:pt x="1741" y="290"/>
                  </a:lnTo>
                  <a:lnTo>
                    <a:pt x="1743" y="294"/>
                  </a:lnTo>
                  <a:lnTo>
                    <a:pt x="1749" y="301"/>
                  </a:lnTo>
                  <a:lnTo>
                    <a:pt x="1752" y="305"/>
                  </a:lnTo>
                  <a:lnTo>
                    <a:pt x="1756" y="310"/>
                  </a:lnTo>
                  <a:lnTo>
                    <a:pt x="1760" y="313"/>
                  </a:lnTo>
                  <a:lnTo>
                    <a:pt x="1764" y="317"/>
                  </a:lnTo>
                  <a:lnTo>
                    <a:pt x="1774" y="323"/>
                  </a:lnTo>
                  <a:lnTo>
                    <a:pt x="1786" y="330"/>
                  </a:lnTo>
                  <a:lnTo>
                    <a:pt x="1799" y="337"/>
                  </a:lnTo>
                  <a:lnTo>
                    <a:pt x="1815" y="344"/>
                  </a:lnTo>
                  <a:lnTo>
                    <a:pt x="1832" y="350"/>
                  </a:lnTo>
                  <a:lnTo>
                    <a:pt x="1851" y="357"/>
                  </a:lnTo>
                  <a:lnTo>
                    <a:pt x="1895" y="371"/>
                  </a:lnTo>
                  <a:lnTo>
                    <a:pt x="1946" y="388"/>
                  </a:lnTo>
                  <a:lnTo>
                    <a:pt x="1972" y="396"/>
                  </a:lnTo>
                  <a:lnTo>
                    <a:pt x="1996" y="406"/>
                  </a:lnTo>
                  <a:lnTo>
                    <a:pt x="2008" y="411"/>
                  </a:lnTo>
                  <a:lnTo>
                    <a:pt x="2020" y="416"/>
                  </a:lnTo>
                  <a:lnTo>
                    <a:pt x="2043" y="428"/>
                  </a:lnTo>
                  <a:lnTo>
                    <a:pt x="2066" y="440"/>
                  </a:lnTo>
                  <a:lnTo>
                    <a:pt x="2077" y="447"/>
                  </a:lnTo>
                  <a:lnTo>
                    <a:pt x="2087" y="454"/>
                  </a:lnTo>
                  <a:lnTo>
                    <a:pt x="2097" y="461"/>
                  </a:lnTo>
                  <a:lnTo>
                    <a:pt x="2106" y="469"/>
                  </a:lnTo>
                  <a:lnTo>
                    <a:pt x="2115" y="477"/>
                  </a:lnTo>
                  <a:lnTo>
                    <a:pt x="2123" y="486"/>
                  </a:lnTo>
                  <a:lnTo>
                    <a:pt x="2131" y="495"/>
                  </a:lnTo>
                  <a:lnTo>
                    <a:pt x="2135" y="500"/>
                  </a:lnTo>
                  <a:lnTo>
                    <a:pt x="2138" y="505"/>
                  </a:lnTo>
                  <a:lnTo>
                    <a:pt x="2145" y="515"/>
                  </a:lnTo>
                  <a:lnTo>
                    <a:pt x="2151" y="526"/>
                  </a:lnTo>
                  <a:lnTo>
                    <a:pt x="2157" y="537"/>
                  </a:lnTo>
                  <a:lnTo>
                    <a:pt x="2161" y="550"/>
                  </a:lnTo>
                  <a:lnTo>
                    <a:pt x="2167" y="562"/>
                  </a:lnTo>
                  <a:lnTo>
                    <a:pt x="2170" y="576"/>
                  </a:lnTo>
                  <a:lnTo>
                    <a:pt x="2173" y="589"/>
                  </a:lnTo>
                  <a:lnTo>
                    <a:pt x="2175" y="604"/>
                  </a:lnTo>
                  <a:lnTo>
                    <a:pt x="2176" y="619"/>
                  </a:lnTo>
                  <a:lnTo>
                    <a:pt x="2177" y="635"/>
                  </a:lnTo>
                  <a:lnTo>
                    <a:pt x="2176" y="650"/>
                  </a:lnTo>
                  <a:lnTo>
                    <a:pt x="2175" y="665"/>
                  </a:lnTo>
                  <a:lnTo>
                    <a:pt x="2173" y="679"/>
                  </a:lnTo>
                  <a:lnTo>
                    <a:pt x="2171" y="693"/>
                  </a:lnTo>
                  <a:lnTo>
                    <a:pt x="2168" y="706"/>
                  </a:lnTo>
                  <a:lnTo>
                    <a:pt x="2164" y="719"/>
                  </a:lnTo>
                  <a:lnTo>
                    <a:pt x="2158" y="732"/>
                  </a:lnTo>
                  <a:lnTo>
                    <a:pt x="2153" y="744"/>
                  </a:lnTo>
                  <a:lnTo>
                    <a:pt x="2147" y="755"/>
                  </a:lnTo>
                  <a:lnTo>
                    <a:pt x="2140" y="766"/>
                  </a:lnTo>
                  <a:lnTo>
                    <a:pt x="2133" y="778"/>
                  </a:lnTo>
                  <a:lnTo>
                    <a:pt x="2126" y="789"/>
                  </a:lnTo>
                  <a:lnTo>
                    <a:pt x="2117" y="799"/>
                  </a:lnTo>
                  <a:lnTo>
                    <a:pt x="2113" y="803"/>
                  </a:lnTo>
                  <a:lnTo>
                    <a:pt x="2108" y="808"/>
                  </a:lnTo>
                  <a:lnTo>
                    <a:pt x="2099" y="817"/>
                  </a:lnTo>
                  <a:lnTo>
                    <a:pt x="2089" y="826"/>
                  </a:lnTo>
                  <a:lnTo>
                    <a:pt x="2078" y="834"/>
                  </a:lnTo>
                  <a:lnTo>
                    <a:pt x="2067" y="841"/>
                  </a:lnTo>
                  <a:lnTo>
                    <a:pt x="2056" y="848"/>
                  </a:lnTo>
                  <a:lnTo>
                    <a:pt x="2043" y="855"/>
                  </a:lnTo>
                  <a:lnTo>
                    <a:pt x="2030" y="861"/>
                  </a:lnTo>
                  <a:lnTo>
                    <a:pt x="2017" y="867"/>
                  </a:lnTo>
                  <a:lnTo>
                    <a:pt x="2004" y="872"/>
                  </a:lnTo>
                  <a:lnTo>
                    <a:pt x="1990" y="876"/>
                  </a:lnTo>
                  <a:lnTo>
                    <a:pt x="1976" y="881"/>
                  </a:lnTo>
                  <a:lnTo>
                    <a:pt x="1961" y="884"/>
                  </a:lnTo>
                  <a:lnTo>
                    <a:pt x="1946" y="887"/>
                  </a:lnTo>
                  <a:lnTo>
                    <a:pt x="1931" y="890"/>
                  </a:lnTo>
                  <a:lnTo>
                    <a:pt x="1914" y="893"/>
                  </a:lnTo>
                  <a:lnTo>
                    <a:pt x="1898" y="894"/>
                  </a:lnTo>
                  <a:lnTo>
                    <a:pt x="1881" y="895"/>
                  </a:lnTo>
                  <a:lnTo>
                    <a:pt x="1864" y="895"/>
                  </a:lnTo>
                  <a:close/>
                  <a:moveTo>
                    <a:pt x="488" y="17"/>
                  </a:moveTo>
                  <a:lnTo>
                    <a:pt x="657" y="17"/>
                  </a:lnTo>
                  <a:lnTo>
                    <a:pt x="657" y="447"/>
                  </a:lnTo>
                  <a:lnTo>
                    <a:pt x="657" y="877"/>
                  </a:lnTo>
                  <a:lnTo>
                    <a:pt x="488" y="877"/>
                  </a:lnTo>
                  <a:lnTo>
                    <a:pt x="488" y="521"/>
                  </a:lnTo>
                  <a:lnTo>
                    <a:pt x="170" y="521"/>
                  </a:lnTo>
                  <a:lnTo>
                    <a:pt x="170" y="877"/>
                  </a:lnTo>
                  <a:lnTo>
                    <a:pt x="0" y="877"/>
                  </a:lnTo>
                  <a:lnTo>
                    <a:pt x="0" y="447"/>
                  </a:lnTo>
                  <a:lnTo>
                    <a:pt x="0" y="17"/>
                  </a:lnTo>
                  <a:lnTo>
                    <a:pt x="170" y="17"/>
                  </a:lnTo>
                  <a:lnTo>
                    <a:pt x="170" y="359"/>
                  </a:lnTo>
                  <a:lnTo>
                    <a:pt x="488" y="359"/>
                  </a:lnTo>
                  <a:lnTo>
                    <a:pt x="488" y="17"/>
                  </a:lnTo>
                  <a:close/>
                  <a:moveTo>
                    <a:pt x="1117" y="895"/>
                  </a:moveTo>
                  <a:lnTo>
                    <a:pt x="1098" y="895"/>
                  </a:lnTo>
                  <a:lnTo>
                    <a:pt x="1081" y="894"/>
                  </a:lnTo>
                  <a:lnTo>
                    <a:pt x="1064" y="891"/>
                  </a:lnTo>
                  <a:lnTo>
                    <a:pt x="1048" y="889"/>
                  </a:lnTo>
                  <a:lnTo>
                    <a:pt x="1040" y="888"/>
                  </a:lnTo>
                  <a:lnTo>
                    <a:pt x="1032" y="886"/>
                  </a:lnTo>
                  <a:lnTo>
                    <a:pt x="1016" y="883"/>
                  </a:lnTo>
                  <a:lnTo>
                    <a:pt x="1001" y="879"/>
                  </a:lnTo>
                  <a:lnTo>
                    <a:pt x="985" y="874"/>
                  </a:lnTo>
                  <a:lnTo>
                    <a:pt x="971" y="868"/>
                  </a:lnTo>
                  <a:lnTo>
                    <a:pt x="963" y="866"/>
                  </a:lnTo>
                  <a:lnTo>
                    <a:pt x="956" y="863"/>
                  </a:lnTo>
                  <a:lnTo>
                    <a:pt x="943" y="856"/>
                  </a:lnTo>
                  <a:lnTo>
                    <a:pt x="930" y="849"/>
                  </a:lnTo>
                  <a:lnTo>
                    <a:pt x="917" y="841"/>
                  </a:lnTo>
                  <a:lnTo>
                    <a:pt x="905" y="833"/>
                  </a:lnTo>
                  <a:lnTo>
                    <a:pt x="893" y="824"/>
                  </a:lnTo>
                  <a:lnTo>
                    <a:pt x="882" y="815"/>
                  </a:lnTo>
                  <a:lnTo>
                    <a:pt x="871" y="805"/>
                  </a:lnTo>
                  <a:lnTo>
                    <a:pt x="860" y="795"/>
                  </a:lnTo>
                  <a:lnTo>
                    <a:pt x="851" y="784"/>
                  </a:lnTo>
                  <a:lnTo>
                    <a:pt x="842" y="772"/>
                  </a:lnTo>
                  <a:lnTo>
                    <a:pt x="834" y="760"/>
                  </a:lnTo>
                  <a:lnTo>
                    <a:pt x="830" y="754"/>
                  </a:lnTo>
                  <a:lnTo>
                    <a:pt x="826" y="747"/>
                  </a:lnTo>
                  <a:lnTo>
                    <a:pt x="819" y="734"/>
                  </a:lnTo>
                  <a:lnTo>
                    <a:pt x="813" y="721"/>
                  </a:lnTo>
                  <a:lnTo>
                    <a:pt x="807" y="707"/>
                  </a:lnTo>
                  <a:lnTo>
                    <a:pt x="802" y="693"/>
                  </a:lnTo>
                  <a:lnTo>
                    <a:pt x="798" y="678"/>
                  </a:lnTo>
                  <a:lnTo>
                    <a:pt x="795" y="663"/>
                  </a:lnTo>
                  <a:lnTo>
                    <a:pt x="792" y="646"/>
                  </a:lnTo>
                  <a:lnTo>
                    <a:pt x="790" y="630"/>
                  </a:lnTo>
                  <a:lnTo>
                    <a:pt x="789" y="613"/>
                  </a:lnTo>
                  <a:lnTo>
                    <a:pt x="788" y="596"/>
                  </a:lnTo>
                  <a:lnTo>
                    <a:pt x="788" y="17"/>
                  </a:lnTo>
                  <a:lnTo>
                    <a:pt x="956" y="17"/>
                  </a:lnTo>
                  <a:lnTo>
                    <a:pt x="956" y="583"/>
                  </a:lnTo>
                  <a:lnTo>
                    <a:pt x="957" y="598"/>
                  </a:lnTo>
                  <a:lnTo>
                    <a:pt x="958" y="613"/>
                  </a:lnTo>
                  <a:lnTo>
                    <a:pt x="959" y="620"/>
                  </a:lnTo>
                  <a:lnTo>
                    <a:pt x="961" y="627"/>
                  </a:lnTo>
                  <a:lnTo>
                    <a:pt x="965" y="640"/>
                  </a:lnTo>
                  <a:lnTo>
                    <a:pt x="970" y="653"/>
                  </a:lnTo>
                  <a:lnTo>
                    <a:pt x="976" y="666"/>
                  </a:lnTo>
                  <a:lnTo>
                    <a:pt x="980" y="672"/>
                  </a:lnTo>
                  <a:lnTo>
                    <a:pt x="984" y="677"/>
                  </a:lnTo>
                  <a:lnTo>
                    <a:pt x="993" y="687"/>
                  </a:lnTo>
                  <a:lnTo>
                    <a:pt x="998" y="692"/>
                  </a:lnTo>
                  <a:lnTo>
                    <a:pt x="1004" y="697"/>
                  </a:lnTo>
                  <a:lnTo>
                    <a:pt x="1009" y="701"/>
                  </a:lnTo>
                  <a:lnTo>
                    <a:pt x="1015" y="705"/>
                  </a:lnTo>
                  <a:lnTo>
                    <a:pt x="1021" y="708"/>
                  </a:lnTo>
                  <a:lnTo>
                    <a:pt x="1028" y="712"/>
                  </a:lnTo>
                  <a:lnTo>
                    <a:pt x="1032" y="713"/>
                  </a:lnTo>
                  <a:lnTo>
                    <a:pt x="1035" y="715"/>
                  </a:lnTo>
                  <a:lnTo>
                    <a:pt x="1042" y="718"/>
                  </a:lnTo>
                  <a:lnTo>
                    <a:pt x="1058" y="722"/>
                  </a:lnTo>
                  <a:lnTo>
                    <a:pt x="1076" y="726"/>
                  </a:lnTo>
                  <a:lnTo>
                    <a:pt x="1085" y="727"/>
                  </a:lnTo>
                  <a:lnTo>
                    <a:pt x="1095" y="728"/>
                  </a:lnTo>
                  <a:lnTo>
                    <a:pt x="1106" y="729"/>
                  </a:lnTo>
                  <a:lnTo>
                    <a:pt x="1117" y="729"/>
                  </a:lnTo>
                  <a:lnTo>
                    <a:pt x="1127" y="729"/>
                  </a:lnTo>
                  <a:lnTo>
                    <a:pt x="1137" y="728"/>
                  </a:lnTo>
                  <a:lnTo>
                    <a:pt x="1156" y="726"/>
                  </a:lnTo>
                  <a:lnTo>
                    <a:pt x="1165" y="724"/>
                  </a:lnTo>
                  <a:lnTo>
                    <a:pt x="1174" y="722"/>
                  </a:lnTo>
                  <a:lnTo>
                    <a:pt x="1182" y="720"/>
                  </a:lnTo>
                  <a:lnTo>
                    <a:pt x="1190" y="718"/>
                  </a:lnTo>
                  <a:lnTo>
                    <a:pt x="1197" y="715"/>
                  </a:lnTo>
                  <a:lnTo>
                    <a:pt x="1204" y="712"/>
                  </a:lnTo>
                  <a:lnTo>
                    <a:pt x="1211" y="708"/>
                  </a:lnTo>
                  <a:lnTo>
                    <a:pt x="1217" y="705"/>
                  </a:lnTo>
                  <a:lnTo>
                    <a:pt x="1224" y="701"/>
                  </a:lnTo>
                  <a:lnTo>
                    <a:pt x="1229" y="697"/>
                  </a:lnTo>
                  <a:lnTo>
                    <a:pt x="1240" y="687"/>
                  </a:lnTo>
                  <a:lnTo>
                    <a:pt x="1244" y="682"/>
                  </a:lnTo>
                  <a:lnTo>
                    <a:pt x="1248" y="677"/>
                  </a:lnTo>
                  <a:lnTo>
                    <a:pt x="1252" y="672"/>
                  </a:lnTo>
                  <a:lnTo>
                    <a:pt x="1256" y="666"/>
                  </a:lnTo>
                  <a:lnTo>
                    <a:pt x="1262" y="653"/>
                  </a:lnTo>
                  <a:lnTo>
                    <a:pt x="1265" y="647"/>
                  </a:lnTo>
                  <a:lnTo>
                    <a:pt x="1267" y="640"/>
                  </a:lnTo>
                  <a:lnTo>
                    <a:pt x="1269" y="634"/>
                  </a:lnTo>
                  <a:lnTo>
                    <a:pt x="1271" y="627"/>
                  </a:lnTo>
                  <a:lnTo>
                    <a:pt x="1274" y="613"/>
                  </a:lnTo>
                  <a:lnTo>
                    <a:pt x="1275" y="606"/>
                  </a:lnTo>
                  <a:lnTo>
                    <a:pt x="1275" y="598"/>
                  </a:lnTo>
                  <a:lnTo>
                    <a:pt x="1276" y="583"/>
                  </a:lnTo>
                  <a:lnTo>
                    <a:pt x="1276" y="17"/>
                  </a:lnTo>
                  <a:lnTo>
                    <a:pt x="1445" y="17"/>
                  </a:lnTo>
                  <a:lnTo>
                    <a:pt x="1445" y="596"/>
                  </a:lnTo>
                  <a:lnTo>
                    <a:pt x="1445" y="613"/>
                  </a:lnTo>
                  <a:lnTo>
                    <a:pt x="1443" y="630"/>
                  </a:lnTo>
                  <a:lnTo>
                    <a:pt x="1441" y="646"/>
                  </a:lnTo>
                  <a:lnTo>
                    <a:pt x="1439" y="663"/>
                  </a:lnTo>
                  <a:lnTo>
                    <a:pt x="1435" y="678"/>
                  </a:lnTo>
                  <a:lnTo>
                    <a:pt x="1431" y="693"/>
                  </a:lnTo>
                  <a:lnTo>
                    <a:pt x="1426" y="707"/>
                  </a:lnTo>
                  <a:lnTo>
                    <a:pt x="1420" y="721"/>
                  </a:lnTo>
                  <a:lnTo>
                    <a:pt x="1414" y="734"/>
                  </a:lnTo>
                  <a:lnTo>
                    <a:pt x="1407" y="747"/>
                  </a:lnTo>
                  <a:lnTo>
                    <a:pt x="1399" y="760"/>
                  </a:lnTo>
                  <a:lnTo>
                    <a:pt x="1391" y="772"/>
                  </a:lnTo>
                  <a:lnTo>
                    <a:pt x="1387" y="778"/>
                  </a:lnTo>
                  <a:lnTo>
                    <a:pt x="1382" y="784"/>
                  </a:lnTo>
                  <a:lnTo>
                    <a:pt x="1373" y="795"/>
                  </a:lnTo>
                  <a:lnTo>
                    <a:pt x="1363" y="805"/>
                  </a:lnTo>
                  <a:lnTo>
                    <a:pt x="1357" y="810"/>
                  </a:lnTo>
                  <a:lnTo>
                    <a:pt x="1352" y="815"/>
                  </a:lnTo>
                  <a:lnTo>
                    <a:pt x="1341" y="824"/>
                  </a:lnTo>
                  <a:lnTo>
                    <a:pt x="1328" y="833"/>
                  </a:lnTo>
                  <a:lnTo>
                    <a:pt x="1316" y="841"/>
                  </a:lnTo>
                  <a:lnTo>
                    <a:pt x="1303" y="849"/>
                  </a:lnTo>
                  <a:lnTo>
                    <a:pt x="1290" y="856"/>
                  </a:lnTo>
                  <a:lnTo>
                    <a:pt x="1276" y="863"/>
                  </a:lnTo>
                  <a:lnTo>
                    <a:pt x="1262" y="868"/>
                  </a:lnTo>
                  <a:lnTo>
                    <a:pt x="1248" y="874"/>
                  </a:lnTo>
                  <a:lnTo>
                    <a:pt x="1233" y="879"/>
                  </a:lnTo>
                  <a:lnTo>
                    <a:pt x="1216" y="883"/>
                  </a:lnTo>
                  <a:lnTo>
                    <a:pt x="1201" y="886"/>
                  </a:lnTo>
                  <a:lnTo>
                    <a:pt x="1184" y="889"/>
                  </a:lnTo>
                  <a:lnTo>
                    <a:pt x="1168" y="891"/>
                  </a:lnTo>
                  <a:lnTo>
                    <a:pt x="1151" y="894"/>
                  </a:lnTo>
                  <a:lnTo>
                    <a:pt x="1134" y="895"/>
                  </a:lnTo>
                  <a:lnTo>
                    <a:pt x="1117" y="895"/>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8"/>
            <p:cNvSpPr>
              <a:spLocks/>
            </p:cNvSpPr>
            <p:nvPr userDrawn="1"/>
          </p:nvSpPr>
          <p:spPr bwMode="auto">
            <a:xfrm>
              <a:off x="5610225" y="468313"/>
              <a:ext cx="350837" cy="260350"/>
            </a:xfrm>
            <a:custGeom>
              <a:avLst/>
              <a:gdLst>
                <a:gd name="T0" fmla="*/ 168 w 661"/>
                <a:gd name="T1" fmla="*/ 3 h 493"/>
                <a:gd name="T2" fmla="*/ 186 w 661"/>
                <a:gd name="T3" fmla="*/ 13 h 493"/>
                <a:gd name="T4" fmla="*/ 205 w 661"/>
                <a:gd name="T5" fmla="*/ 25 h 493"/>
                <a:gd name="T6" fmla="*/ 227 w 661"/>
                <a:gd name="T7" fmla="*/ 42 h 493"/>
                <a:gd name="T8" fmla="*/ 242 w 661"/>
                <a:gd name="T9" fmla="*/ 56 h 493"/>
                <a:gd name="T10" fmla="*/ 254 w 661"/>
                <a:gd name="T11" fmla="*/ 67 h 493"/>
                <a:gd name="T12" fmla="*/ 270 w 661"/>
                <a:gd name="T13" fmla="*/ 87 h 493"/>
                <a:gd name="T14" fmla="*/ 286 w 661"/>
                <a:gd name="T15" fmla="*/ 109 h 493"/>
                <a:gd name="T16" fmla="*/ 313 w 661"/>
                <a:gd name="T17" fmla="*/ 148 h 493"/>
                <a:gd name="T18" fmla="*/ 344 w 661"/>
                <a:gd name="T19" fmla="*/ 136 h 493"/>
                <a:gd name="T20" fmla="*/ 472 w 661"/>
                <a:gd name="T21" fmla="*/ 26 h 493"/>
                <a:gd name="T22" fmla="*/ 486 w 661"/>
                <a:gd name="T23" fmla="*/ 44 h 493"/>
                <a:gd name="T24" fmla="*/ 505 w 661"/>
                <a:gd name="T25" fmla="*/ 67 h 493"/>
                <a:gd name="T26" fmla="*/ 524 w 661"/>
                <a:gd name="T27" fmla="*/ 84 h 493"/>
                <a:gd name="T28" fmla="*/ 537 w 661"/>
                <a:gd name="T29" fmla="*/ 93 h 493"/>
                <a:gd name="T30" fmla="*/ 562 w 661"/>
                <a:gd name="T31" fmla="*/ 107 h 493"/>
                <a:gd name="T32" fmla="*/ 584 w 661"/>
                <a:gd name="T33" fmla="*/ 116 h 493"/>
                <a:gd name="T34" fmla="*/ 604 w 661"/>
                <a:gd name="T35" fmla="*/ 120 h 493"/>
                <a:gd name="T36" fmla="*/ 618 w 661"/>
                <a:gd name="T37" fmla="*/ 121 h 493"/>
                <a:gd name="T38" fmla="*/ 626 w 661"/>
                <a:gd name="T39" fmla="*/ 121 h 493"/>
                <a:gd name="T40" fmla="*/ 482 w 661"/>
                <a:gd name="T41" fmla="*/ 248 h 493"/>
                <a:gd name="T42" fmla="*/ 507 w 661"/>
                <a:gd name="T43" fmla="*/ 248 h 493"/>
                <a:gd name="T44" fmla="*/ 539 w 661"/>
                <a:gd name="T45" fmla="*/ 249 h 493"/>
                <a:gd name="T46" fmla="*/ 564 w 661"/>
                <a:gd name="T47" fmla="*/ 251 h 493"/>
                <a:gd name="T48" fmla="*/ 590 w 661"/>
                <a:gd name="T49" fmla="*/ 256 h 493"/>
                <a:gd name="T50" fmla="*/ 619 w 661"/>
                <a:gd name="T51" fmla="*/ 264 h 493"/>
                <a:gd name="T52" fmla="*/ 647 w 661"/>
                <a:gd name="T53" fmla="*/ 277 h 493"/>
                <a:gd name="T54" fmla="*/ 661 w 661"/>
                <a:gd name="T55" fmla="*/ 285 h 493"/>
                <a:gd name="T56" fmla="*/ 501 w 661"/>
                <a:gd name="T57" fmla="*/ 420 h 493"/>
                <a:gd name="T58" fmla="*/ 471 w 661"/>
                <a:gd name="T59" fmla="*/ 404 h 493"/>
                <a:gd name="T60" fmla="*/ 456 w 661"/>
                <a:gd name="T61" fmla="*/ 397 h 493"/>
                <a:gd name="T62" fmla="*/ 434 w 661"/>
                <a:gd name="T63" fmla="*/ 390 h 493"/>
                <a:gd name="T64" fmla="*/ 413 w 661"/>
                <a:gd name="T65" fmla="*/ 385 h 493"/>
                <a:gd name="T66" fmla="*/ 386 w 661"/>
                <a:gd name="T67" fmla="*/ 381 h 493"/>
                <a:gd name="T68" fmla="*/ 361 w 661"/>
                <a:gd name="T69" fmla="*/ 380 h 493"/>
                <a:gd name="T70" fmla="*/ 327 w 661"/>
                <a:gd name="T71" fmla="*/ 381 h 493"/>
                <a:gd name="T72" fmla="*/ 254 w 661"/>
                <a:gd name="T73" fmla="*/ 434 h 493"/>
                <a:gd name="T74" fmla="*/ 185 w 661"/>
                <a:gd name="T75" fmla="*/ 489 h 493"/>
                <a:gd name="T76" fmla="*/ 175 w 661"/>
                <a:gd name="T77" fmla="*/ 491 h 493"/>
                <a:gd name="T78" fmla="*/ 158 w 661"/>
                <a:gd name="T79" fmla="*/ 493 h 493"/>
                <a:gd name="T80" fmla="*/ 136 w 661"/>
                <a:gd name="T81" fmla="*/ 492 h 493"/>
                <a:gd name="T82" fmla="*/ 116 w 661"/>
                <a:gd name="T83" fmla="*/ 487 h 493"/>
                <a:gd name="T84" fmla="*/ 95 w 661"/>
                <a:gd name="T85" fmla="*/ 479 h 493"/>
                <a:gd name="T86" fmla="*/ 80 w 661"/>
                <a:gd name="T87" fmla="*/ 471 h 493"/>
                <a:gd name="T88" fmla="*/ 65 w 661"/>
                <a:gd name="T89" fmla="*/ 459 h 493"/>
                <a:gd name="T90" fmla="*/ 50 w 661"/>
                <a:gd name="T91" fmla="*/ 446 h 493"/>
                <a:gd name="T92" fmla="*/ 34 w 661"/>
                <a:gd name="T93" fmla="*/ 430 h 493"/>
                <a:gd name="T94" fmla="*/ 90 w 661"/>
                <a:gd name="T95" fmla="*/ 351 h 493"/>
                <a:gd name="T96" fmla="*/ 163 w 661"/>
                <a:gd name="T97" fmla="*/ 290 h 493"/>
                <a:gd name="T98" fmla="*/ 155 w 661"/>
                <a:gd name="T99" fmla="*/ 281 h 493"/>
                <a:gd name="T100" fmla="*/ 131 w 661"/>
                <a:gd name="T101" fmla="*/ 247 h 493"/>
                <a:gd name="T102" fmla="*/ 113 w 661"/>
                <a:gd name="T103" fmla="*/ 224 h 493"/>
                <a:gd name="T104" fmla="*/ 92 w 661"/>
                <a:gd name="T105" fmla="*/ 201 h 493"/>
                <a:gd name="T106" fmla="*/ 67 w 661"/>
                <a:gd name="T107" fmla="*/ 178 h 493"/>
                <a:gd name="T108" fmla="*/ 36 w 661"/>
                <a:gd name="T109" fmla="*/ 155 h 493"/>
                <a:gd name="T110" fmla="*/ 9 w 661"/>
                <a:gd name="T111" fmla="*/ 140 h 493"/>
                <a:gd name="T112" fmla="*/ 161 w 661"/>
                <a:gd name="T113" fmla="*/ 0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1" h="493">
                  <a:moveTo>
                    <a:pt x="161" y="0"/>
                  </a:moveTo>
                  <a:lnTo>
                    <a:pt x="168" y="3"/>
                  </a:lnTo>
                  <a:lnTo>
                    <a:pt x="176" y="7"/>
                  </a:lnTo>
                  <a:lnTo>
                    <a:pt x="186" y="13"/>
                  </a:lnTo>
                  <a:lnTo>
                    <a:pt x="198" y="20"/>
                  </a:lnTo>
                  <a:lnTo>
                    <a:pt x="205" y="25"/>
                  </a:lnTo>
                  <a:lnTo>
                    <a:pt x="212" y="30"/>
                  </a:lnTo>
                  <a:lnTo>
                    <a:pt x="227" y="42"/>
                  </a:lnTo>
                  <a:lnTo>
                    <a:pt x="234" y="49"/>
                  </a:lnTo>
                  <a:lnTo>
                    <a:pt x="242" y="56"/>
                  </a:lnTo>
                  <a:lnTo>
                    <a:pt x="248" y="61"/>
                  </a:lnTo>
                  <a:lnTo>
                    <a:pt x="254" y="67"/>
                  </a:lnTo>
                  <a:lnTo>
                    <a:pt x="264" y="80"/>
                  </a:lnTo>
                  <a:lnTo>
                    <a:pt x="270" y="87"/>
                  </a:lnTo>
                  <a:lnTo>
                    <a:pt x="275" y="94"/>
                  </a:lnTo>
                  <a:lnTo>
                    <a:pt x="286" y="109"/>
                  </a:lnTo>
                  <a:lnTo>
                    <a:pt x="305" y="137"/>
                  </a:lnTo>
                  <a:lnTo>
                    <a:pt x="313" y="148"/>
                  </a:lnTo>
                  <a:lnTo>
                    <a:pt x="320" y="157"/>
                  </a:lnTo>
                  <a:lnTo>
                    <a:pt x="344" y="136"/>
                  </a:lnTo>
                  <a:lnTo>
                    <a:pt x="397" y="91"/>
                  </a:lnTo>
                  <a:lnTo>
                    <a:pt x="472" y="26"/>
                  </a:lnTo>
                  <a:lnTo>
                    <a:pt x="479" y="35"/>
                  </a:lnTo>
                  <a:lnTo>
                    <a:pt x="486" y="44"/>
                  </a:lnTo>
                  <a:lnTo>
                    <a:pt x="499" y="60"/>
                  </a:lnTo>
                  <a:lnTo>
                    <a:pt x="505" y="67"/>
                  </a:lnTo>
                  <a:lnTo>
                    <a:pt x="511" y="73"/>
                  </a:lnTo>
                  <a:lnTo>
                    <a:pt x="524" y="84"/>
                  </a:lnTo>
                  <a:lnTo>
                    <a:pt x="531" y="89"/>
                  </a:lnTo>
                  <a:lnTo>
                    <a:pt x="537" y="93"/>
                  </a:lnTo>
                  <a:lnTo>
                    <a:pt x="550" y="101"/>
                  </a:lnTo>
                  <a:lnTo>
                    <a:pt x="562" y="107"/>
                  </a:lnTo>
                  <a:lnTo>
                    <a:pt x="574" y="111"/>
                  </a:lnTo>
                  <a:lnTo>
                    <a:pt x="584" y="116"/>
                  </a:lnTo>
                  <a:lnTo>
                    <a:pt x="594" y="118"/>
                  </a:lnTo>
                  <a:lnTo>
                    <a:pt x="604" y="120"/>
                  </a:lnTo>
                  <a:lnTo>
                    <a:pt x="611" y="121"/>
                  </a:lnTo>
                  <a:lnTo>
                    <a:pt x="618" y="121"/>
                  </a:lnTo>
                  <a:lnTo>
                    <a:pt x="622" y="121"/>
                  </a:lnTo>
                  <a:lnTo>
                    <a:pt x="626" y="121"/>
                  </a:lnTo>
                  <a:lnTo>
                    <a:pt x="475" y="247"/>
                  </a:lnTo>
                  <a:lnTo>
                    <a:pt x="482" y="248"/>
                  </a:lnTo>
                  <a:lnTo>
                    <a:pt x="490" y="248"/>
                  </a:lnTo>
                  <a:lnTo>
                    <a:pt x="507" y="248"/>
                  </a:lnTo>
                  <a:lnTo>
                    <a:pt x="528" y="249"/>
                  </a:lnTo>
                  <a:lnTo>
                    <a:pt x="539" y="249"/>
                  </a:lnTo>
                  <a:lnTo>
                    <a:pt x="551" y="250"/>
                  </a:lnTo>
                  <a:lnTo>
                    <a:pt x="564" y="251"/>
                  </a:lnTo>
                  <a:lnTo>
                    <a:pt x="577" y="253"/>
                  </a:lnTo>
                  <a:lnTo>
                    <a:pt x="590" y="256"/>
                  </a:lnTo>
                  <a:lnTo>
                    <a:pt x="605" y="259"/>
                  </a:lnTo>
                  <a:lnTo>
                    <a:pt x="619" y="264"/>
                  </a:lnTo>
                  <a:lnTo>
                    <a:pt x="633" y="270"/>
                  </a:lnTo>
                  <a:lnTo>
                    <a:pt x="647" y="277"/>
                  </a:lnTo>
                  <a:lnTo>
                    <a:pt x="654" y="281"/>
                  </a:lnTo>
                  <a:lnTo>
                    <a:pt x="661" y="285"/>
                  </a:lnTo>
                  <a:lnTo>
                    <a:pt x="581" y="354"/>
                  </a:lnTo>
                  <a:lnTo>
                    <a:pt x="501" y="420"/>
                  </a:lnTo>
                  <a:lnTo>
                    <a:pt x="487" y="411"/>
                  </a:lnTo>
                  <a:lnTo>
                    <a:pt x="471" y="404"/>
                  </a:lnTo>
                  <a:lnTo>
                    <a:pt x="464" y="400"/>
                  </a:lnTo>
                  <a:lnTo>
                    <a:pt x="456" y="397"/>
                  </a:lnTo>
                  <a:lnTo>
                    <a:pt x="442" y="392"/>
                  </a:lnTo>
                  <a:lnTo>
                    <a:pt x="434" y="390"/>
                  </a:lnTo>
                  <a:lnTo>
                    <a:pt x="427" y="388"/>
                  </a:lnTo>
                  <a:lnTo>
                    <a:pt x="413" y="385"/>
                  </a:lnTo>
                  <a:lnTo>
                    <a:pt x="399" y="383"/>
                  </a:lnTo>
                  <a:lnTo>
                    <a:pt x="386" y="381"/>
                  </a:lnTo>
                  <a:lnTo>
                    <a:pt x="374" y="380"/>
                  </a:lnTo>
                  <a:lnTo>
                    <a:pt x="361" y="380"/>
                  </a:lnTo>
                  <a:lnTo>
                    <a:pt x="342" y="380"/>
                  </a:lnTo>
                  <a:lnTo>
                    <a:pt x="327" y="381"/>
                  </a:lnTo>
                  <a:lnTo>
                    <a:pt x="318" y="381"/>
                  </a:lnTo>
                  <a:lnTo>
                    <a:pt x="254" y="434"/>
                  </a:lnTo>
                  <a:lnTo>
                    <a:pt x="189" y="488"/>
                  </a:lnTo>
                  <a:lnTo>
                    <a:pt x="185" y="489"/>
                  </a:lnTo>
                  <a:lnTo>
                    <a:pt x="181" y="490"/>
                  </a:lnTo>
                  <a:lnTo>
                    <a:pt x="175" y="491"/>
                  </a:lnTo>
                  <a:lnTo>
                    <a:pt x="167" y="493"/>
                  </a:lnTo>
                  <a:lnTo>
                    <a:pt x="158" y="493"/>
                  </a:lnTo>
                  <a:lnTo>
                    <a:pt x="147" y="493"/>
                  </a:lnTo>
                  <a:lnTo>
                    <a:pt x="136" y="492"/>
                  </a:lnTo>
                  <a:lnTo>
                    <a:pt x="122" y="489"/>
                  </a:lnTo>
                  <a:lnTo>
                    <a:pt x="116" y="487"/>
                  </a:lnTo>
                  <a:lnTo>
                    <a:pt x="109" y="485"/>
                  </a:lnTo>
                  <a:lnTo>
                    <a:pt x="95" y="479"/>
                  </a:lnTo>
                  <a:lnTo>
                    <a:pt x="88" y="475"/>
                  </a:lnTo>
                  <a:lnTo>
                    <a:pt x="80" y="471"/>
                  </a:lnTo>
                  <a:lnTo>
                    <a:pt x="73" y="466"/>
                  </a:lnTo>
                  <a:lnTo>
                    <a:pt x="65" y="459"/>
                  </a:lnTo>
                  <a:lnTo>
                    <a:pt x="57" y="453"/>
                  </a:lnTo>
                  <a:lnTo>
                    <a:pt x="50" y="446"/>
                  </a:lnTo>
                  <a:lnTo>
                    <a:pt x="42" y="438"/>
                  </a:lnTo>
                  <a:lnTo>
                    <a:pt x="34" y="430"/>
                  </a:lnTo>
                  <a:lnTo>
                    <a:pt x="18" y="410"/>
                  </a:lnTo>
                  <a:lnTo>
                    <a:pt x="90" y="351"/>
                  </a:lnTo>
                  <a:lnTo>
                    <a:pt x="140" y="309"/>
                  </a:lnTo>
                  <a:lnTo>
                    <a:pt x="163" y="290"/>
                  </a:lnTo>
                  <a:lnTo>
                    <a:pt x="159" y="286"/>
                  </a:lnTo>
                  <a:lnTo>
                    <a:pt x="155" y="281"/>
                  </a:lnTo>
                  <a:lnTo>
                    <a:pt x="145" y="266"/>
                  </a:lnTo>
                  <a:lnTo>
                    <a:pt x="131" y="247"/>
                  </a:lnTo>
                  <a:lnTo>
                    <a:pt x="122" y="236"/>
                  </a:lnTo>
                  <a:lnTo>
                    <a:pt x="113" y="224"/>
                  </a:lnTo>
                  <a:lnTo>
                    <a:pt x="103" y="213"/>
                  </a:lnTo>
                  <a:lnTo>
                    <a:pt x="92" y="201"/>
                  </a:lnTo>
                  <a:lnTo>
                    <a:pt x="80" y="189"/>
                  </a:lnTo>
                  <a:lnTo>
                    <a:pt x="67" y="178"/>
                  </a:lnTo>
                  <a:lnTo>
                    <a:pt x="52" y="166"/>
                  </a:lnTo>
                  <a:lnTo>
                    <a:pt x="36" y="155"/>
                  </a:lnTo>
                  <a:lnTo>
                    <a:pt x="19" y="145"/>
                  </a:lnTo>
                  <a:lnTo>
                    <a:pt x="9" y="140"/>
                  </a:lnTo>
                  <a:lnTo>
                    <a:pt x="0" y="136"/>
                  </a:lnTo>
                  <a:lnTo>
                    <a:pt x="16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2" name="(c)" hidden="1"/>
          <p:cNvSpPr txBox="1"/>
          <p:nvPr/>
        </p:nvSpPr>
        <p:spPr>
          <a:xfrm>
            <a:off x="11999342" y="6891795"/>
            <a:ext cx="185948" cy="30778"/>
          </a:xfrm>
          <a:prstGeom prst="rect">
            <a:avLst/>
          </a:prstGeom>
          <a:noFill/>
        </p:spPr>
        <p:txBody>
          <a:bodyPr wrap="none" lIns="0" tIns="0" rIns="0" bIns="0" rtlCol="0">
            <a:spAutoFit/>
          </a:bodyPr>
          <a:lstStyle/>
          <a:p>
            <a:pPr algn="r"/>
            <a:r>
              <a:rPr lang="fi-FI" sz="200">
                <a:solidFill>
                  <a:schemeClr val="bg1"/>
                </a:solidFill>
                <a:latin typeface="+mn-lt"/>
              </a:rPr>
              <a:t>©grow. for</a:t>
            </a:r>
            <a:r>
              <a:rPr lang="fi-FI" sz="200" baseline="0">
                <a:solidFill>
                  <a:schemeClr val="bg1"/>
                </a:solidFill>
                <a:latin typeface="+mn-lt"/>
              </a:rPr>
              <a:t>  HUS</a:t>
            </a:r>
            <a:endParaRPr lang="en-GB" sz="200" err="1">
              <a:solidFill>
                <a:schemeClr val="bg1"/>
              </a:solidFill>
              <a:latin typeface="+mn-lt"/>
            </a:endParaRPr>
          </a:p>
        </p:txBody>
      </p:sp>
      <p:pic>
        <p:nvPicPr>
          <p:cNvPr id="13" name="(logo)" descr="Z:\GRW (grow)\logot\copyright_grow.png" hidden="1"/>
          <p:cNvPicPr>
            <a:picLocks noChangeAspect="1" noChangeArrowheads="1"/>
          </p:cNvPicPr>
          <p:nvPr/>
        </p:nvPicPr>
        <p:blipFill>
          <a:blip r:embed="rId42" cstate="print">
            <a:extLst>
              <a:ext uri="{28A0092B-C50C-407E-A947-70E740481C1C}">
                <a14:useLocalDpi xmlns:a14="http://schemas.microsoft.com/office/drawing/2010/main" val="0"/>
              </a:ext>
            </a:extLst>
          </a:blip>
          <a:srcRect/>
          <a:stretch>
            <a:fillRect/>
          </a:stretch>
        </p:blipFill>
        <p:spPr bwMode="auto">
          <a:xfrm>
            <a:off x="0" y="-36000"/>
            <a:ext cx="60261" cy="1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5277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5162" r:id="rId40"/>
  </p:sldLayoutIdLst>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hf hdr="0" ftr="0"/>
  <p:txStyles>
    <p:titleStyle>
      <a:lvl1pPr algn="l" defTabSz="914400" rtl="0" eaLnBrk="1" latinLnBrk="0" hangingPunct="1">
        <a:lnSpc>
          <a:spcPct val="90000"/>
        </a:lnSpc>
        <a:spcBef>
          <a:spcPct val="0"/>
        </a:spcBef>
        <a:buNone/>
        <a:defRPr sz="3600" kern="1200" cap="all" spc="-100" baseline="0">
          <a:solidFill>
            <a:schemeClr val="accent2"/>
          </a:solidFill>
          <a:latin typeface="+mj-lt"/>
          <a:ea typeface="+mj-ea"/>
          <a:cs typeface="+mj-cs"/>
        </a:defRPr>
      </a:lvl1pPr>
    </p:titleStyle>
    <p:bodyStyle>
      <a:lvl1pPr marL="0" indent="0" algn="l" defTabSz="914400" rtl="0" eaLnBrk="1" latinLnBrk="0" hangingPunct="1">
        <a:lnSpc>
          <a:spcPct val="100000"/>
        </a:lnSpc>
        <a:spcBef>
          <a:spcPts val="800"/>
        </a:spcBef>
        <a:buFont typeface="Arial" panose="020B0604020202020204" pitchFamily="34" charset="0"/>
        <a:buNone/>
        <a:defRPr sz="2000" kern="1200" baseline="0">
          <a:solidFill>
            <a:schemeClr val="tx1"/>
          </a:solidFill>
          <a:latin typeface="Georgia" panose="02040502050405020303" pitchFamily="18" charset="0"/>
          <a:ea typeface="+mn-ea"/>
          <a:cs typeface="+mn-cs"/>
        </a:defRPr>
      </a:lvl1pPr>
      <a:lvl2pPr marL="266700" indent="-266700" algn="l" defTabSz="914400" rtl="0" eaLnBrk="1" latinLnBrk="0" hangingPunct="1">
        <a:lnSpc>
          <a:spcPct val="100000"/>
        </a:lnSpc>
        <a:spcBef>
          <a:spcPts val="800"/>
        </a:spcBef>
        <a:buClr>
          <a:schemeClr val="accent1"/>
        </a:buClr>
        <a:buFont typeface="Arial" panose="020B0604020202020204" pitchFamily="34" charset="0"/>
        <a:buChar char="•"/>
        <a:defRPr sz="2000" kern="1200">
          <a:solidFill>
            <a:schemeClr val="tx1"/>
          </a:solidFill>
          <a:latin typeface="Georgia" panose="02040502050405020303" pitchFamily="18" charset="0"/>
          <a:ea typeface="+mn-ea"/>
          <a:cs typeface="+mn-cs"/>
        </a:defRPr>
      </a:lvl2pPr>
      <a:lvl3pPr marL="539750" indent="-273050" algn="l" defTabSz="914400" rtl="0" eaLnBrk="1" latinLnBrk="0" hangingPunct="1">
        <a:lnSpc>
          <a:spcPct val="100000"/>
        </a:lnSpc>
        <a:spcBef>
          <a:spcPts val="800"/>
        </a:spcBef>
        <a:buClr>
          <a:schemeClr val="accent1"/>
        </a:buClr>
        <a:buFont typeface="Arial" panose="020B0604020202020204" pitchFamily="34" charset="0"/>
        <a:buChar char="•"/>
        <a:defRPr sz="1400" kern="1200">
          <a:solidFill>
            <a:schemeClr val="tx1"/>
          </a:solidFill>
          <a:latin typeface="Georgia" panose="02040502050405020303" pitchFamily="18" charset="0"/>
          <a:ea typeface="+mn-ea"/>
          <a:cs typeface="+mn-cs"/>
        </a:defRPr>
      </a:lvl3pPr>
      <a:lvl4pPr marL="806450" indent="-266700" algn="l" defTabSz="914400" rtl="0" eaLnBrk="1" latinLnBrk="0" hangingPunct="1">
        <a:lnSpc>
          <a:spcPct val="100000"/>
        </a:lnSpc>
        <a:spcBef>
          <a:spcPts val="800"/>
        </a:spcBef>
        <a:buClr>
          <a:schemeClr val="accent1"/>
        </a:buClr>
        <a:buFont typeface="Arial" panose="020B0604020202020204" pitchFamily="34" charset="0"/>
        <a:buChar char="•"/>
        <a:defRPr sz="1400" kern="1200">
          <a:solidFill>
            <a:schemeClr val="tx1"/>
          </a:solidFill>
          <a:latin typeface="Georgia" panose="02040502050405020303" pitchFamily="18" charset="0"/>
          <a:ea typeface="+mn-ea"/>
          <a:cs typeface="+mn-cs"/>
        </a:defRPr>
      </a:lvl4pPr>
      <a:lvl5pPr marL="1071563" indent="-265113" algn="l" defTabSz="914400" rtl="0" eaLnBrk="1" latinLnBrk="0" hangingPunct="1">
        <a:lnSpc>
          <a:spcPct val="100000"/>
        </a:lnSpc>
        <a:spcBef>
          <a:spcPts val="800"/>
        </a:spcBef>
        <a:buClr>
          <a:schemeClr val="accent1"/>
        </a:buClr>
        <a:buFont typeface="Arial" panose="020B0604020202020204" pitchFamily="34" charset="0"/>
        <a:buChar char="•"/>
        <a:defRPr sz="1400" kern="1200">
          <a:solidFill>
            <a:schemeClr val="tx1"/>
          </a:solidFill>
          <a:latin typeface="Georgia" panose="02040502050405020303" pitchFamily="18" charset="0"/>
          <a:ea typeface="+mn-ea"/>
          <a:cs typeface="+mn-cs"/>
        </a:defRPr>
      </a:lvl5pPr>
      <a:lvl6pPr marL="1346200" indent="-274638" algn="l" defTabSz="914400" rtl="0" eaLnBrk="1" latinLnBrk="0" hangingPunct="1">
        <a:lnSpc>
          <a:spcPct val="100000"/>
        </a:lnSpc>
        <a:spcBef>
          <a:spcPts val="800"/>
        </a:spcBef>
        <a:buClr>
          <a:schemeClr val="accent1"/>
        </a:buClr>
        <a:buFont typeface="Arial" panose="020B0604020202020204" pitchFamily="34" charset="0"/>
        <a:buChar char="•"/>
        <a:defRPr sz="1400" kern="1200">
          <a:solidFill>
            <a:schemeClr val="tx1"/>
          </a:solidFill>
          <a:latin typeface="Georgia" panose="02040502050405020303" pitchFamily="18" charset="0"/>
          <a:ea typeface="+mn-ea"/>
          <a:cs typeface="+mn-cs"/>
        </a:defRPr>
      </a:lvl6pPr>
      <a:lvl7pPr marL="1612900" indent="-266700" algn="l" defTabSz="914400" rtl="0" eaLnBrk="1" latinLnBrk="0" hangingPunct="1">
        <a:lnSpc>
          <a:spcPct val="100000"/>
        </a:lnSpc>
        <a:spcBef>
          <a:spcPts val="800"/>
        </a:spcBef>
        <a:buClr>
          <a:schemeClr val="accent1"/>
        </a:buClr>
        <a:buFont typeface="Arial" panose="020B0604020202020204" pitchFamily="34" charset="0"/>
        <a:buChar char="•"/>
        <a:defRPr sz="1400" kern="1200">
          <a:solidFill>
            <a:schemeClr val="tx1"/>
          </a:solidFill>
          <a:latin typeface="Georgia" panose="02040502050405020303" pitchFamily="18" charset="0"/>
          <a:ea typeface="+mn-ea"/>
          <a:cs typeface="+mn-cs"/>
        </a:defRPr>
      </a:lvl7pPr>
      <a:lvl8pPr marL="1878013" indent="-265113" algn="l" defTabSz="914400" rtl="0" eaLnBrk="1" latinLnBrk="0" hangingPunct="1">
        <a:lnSpc>
          <a:spcPct val="100000"/>
        </a:lnSpc>
        <a:spcBef>
          <a:spcPts val="800"/>
        </a:spcBef>
        <a:buClr>
          <a:schemeClr val="accent1"/>
        </a:buClr>
        <a:buFont typeface="Arial" panose="020B0604020202020204" pitchFamily="34" charset="0"/>
        <a:buChar char="•"/>
        <a:defRPr sz="1400" kern="1200">
          <a:solidFill>
            <a:schemeClr val="tx1"/>
          </a:solidFill>
          <a:latin typeface="Georgia" panose="02040502050405020303" pitchFamily="18" charset="0"/>
          <a:ea typeface="+mn-ea"/>
          <a:cs typeface="+mn-cs"/>
        </a:defRPr>
      </a:lvl8pPr>
      <a:lvl9pPr marL="2152650" indent="-274638" algn="l" defTabSz="914400" rtl="0" eaLnBrk="1" latinLnBrk="0" hangingPunct="1">
        <a:lnSpc>
          <a:spcPct val="100000"/>
        </a:lnSpc>
        <a:spcBef>
          <a:spcPts val="800"/>
        </a:spcBef>
        <a:buClr>
          <a:schemeClr val="accent1"/>
        </a:buClr>
        <a:buFont typeface="Arial" panose="020B0604020202020204" pitchFamily="34" charset="0"/>
        <a:buChar char="•"/>
        <a:defRPr sz="1400" kern="1200">
          <a:solidFill>
            <a:schemeClr val="tx1"/>
          </a:solidFill>
          <a:latin typeface="Georgia" panose="02040502050405020303" pitchFamily="18" charset="0"/>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6.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orakulmio: Pyöristetyt kulmat 12">
            <a:extLst>
              <a:ext uri="{FF2B5EF4-FFF2-40B4-BE49-F238E27FC236}">
                <a16:creationId xmlns:a16="http://schemas.microsoft.com/office/drawing/2014/main" id="{1A162B24-E7D0-C80E-B527-6CC234407561}"/>
              </a:ext>
            </a:extLst>
          </p:cNvPr>
          <p:cNvSpPr/>
          <p:nvPr/>
        </p:nvSpPr>
        <p:spPr>
          <a:xfrm>
            <a:off x="8231031" y="2149562"/>
            <a:ext cx="3309600" cy="212805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Pyöristetyt kulmat 9">
            <a:extLst>
              <a:ext uri="{FF2B5EF4-FFF2-40B4-BE49-F238E27FC236}">
                <a16:creationId xmlns:a16="http://schemas.microsoft.com/office/drawing/2014/main" id="{EDBE4D25-8BA9-1788-CF80-B75DBD951AA1}"/>
              </a:ext>
            </a:extLst>
          </p:cNvPr>
          <p:cNvSpPr/>
          <p:nvPr/>
        </p:nvSpPr>
        <p:spPr>
          <a:xfrm>
            <a:off x="318375" y="2236556"/>
            <a:ext cx="3309600" cy="203241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Title 1">
            <a:extLst>
              <a:ext uri="{FF2B5EF4-FFF2-40B4-BE49-F238E27FC236}">
                <a16:creationId xmlns:a16="http://schemas.microsoft.com/office/drawing/2014/main" id="{AA607D4F-7D24-46A6-A5A1-87F74D733935}"/>
              </a:ext>
            </a:extLst>
          </p:cNvPr>
          <p:cNvSpPr txBox="1">
            <a:spLocks/>
          </p:cNvSpPr>
          <p:nvPr/>
        </p:nvSpPr>
        <p:spPr>
          <a:xfrm>
            <a:off x="118343" y="359204"/>
            <a:ext cx="11159934" cy="412719"/>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600" kern="1200" cap="none" spc="-100" baseline="0">
                <a:solidFill>
                  <a:schemeClr val="accent2"/>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fi-FI" sz="2400" b="1" cap="all" spc="600" dirty="0">
                <a:solidFill>
                  <a:srgbClr val="004B87"/>
                </a:solidFill>
                <a:latin typeface="Arial" panose="020B0604020202020204" pitchFamily="34" charset="0"/>
                <a:cs typeface="Arial" panose="020B0604020202020204" pitchFamily="34" charset="0"/>
              </a:rPr>
              <a:t>Pitkäaikaisen Kivun hoidon palvelupolKu</a:t>
            </a:r>
            <a:endParaRPr kumimoji="0" lang="fi-FI" sz="2400" b="1" i="0" u="none" strike="noStrike" kern="1200" cap="none" spc="-10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Puolivapaa piirto 4"/>
          <p:cNvSpPr/>
          <p:nvPr/>
        </p:nvSpPr>
        <p:spPr>
          <a:xfrm>
            <a:off x="651369" y="1797086"/>
            <a:ext cx="11257280" cy="3089992"/>
          </a:xfrm>
          <a:custGeom>
            <a:avLst/>
            <a:gdLst>
              <a:gd name="connsiteX0" fmla="*/ 0 w 11257280"/>
              <a:gd name="connsiteY0" fmla="*/ 1148128 h 3089992"/>
              <a:gd name="connsiteX1" fmla="*/ 1625600 w 11257280"/>
              <a:gd name="connsiteY1" fmla="*/ 48 h 3089992"/>
              <a:gd name="connsiteX2" fmla="*/ 3088640 w 11257280"/>
              <a:gd name="connsiteY2" fmla="*/ 1107488 h 3089992"/>
              <a:gd name="connsiteX3" fmla="*/ 3566160 w 11257280"/>
              <a:gd name="connsiteY3" fmla="*/ 2479088 h 3089992"/>
              <a:gd name="connsiteX4" fmla="*/ 5638800 w 11257280"/>
              <a:gd name="connsiteY4" fmla="*/ 3088688 h 3089992"/>
              <a:gd name="connsiteX5" fmla="*/ 7477760 w 11257280"/>
              <a:gd name="connsiteY5" fmla="*/ 2336848 h 3089992"/>
              <a:gd name="connsiteX6" fmla="*/ 8188960 w 11257280"/>
              <a:gd name="connsiteY6" fmla="*/ 1310688 h 3089992"/>
              <a:gd name="connsiteX7" fmla="*/ 9418320 w 11257280"/>
              <a:gd name="connsiteY7" fmla="*/ 609648 h 3089992"/>
              <a:gd name="connsiteX8" fmla="*/ 10637520 w 11257280"/>
              <a:gd name="connsiteY8" fmla="*/ 883968 h 3089992"/>
              <a:gd name="connsiteX9" fmla="*/ 11257280 w 11257280"/>
              <a:gd name="connsiteY9" fmla="*/ 1391968 h 3089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257280" h="3089992">
                <a:moveTo>
                  <a:pt x="0" y="1148128"/>
                </a:moveTo>
                <a:cubicBezTo>
                  <a:pt x="555413" y="577474"/>
                  <a:pt x="1110827" y="6821"/>
                  <a:pt x="1625600" y="48"/>
                </a:cubicBezTo>
                <a:cubicBezTo>
                  <a:pt x="2140373" y="-6725"/>
                  <a:pt x="2765213" y="694315"/>
                  <a:pt x="3088640" y="1107488"/>
                </a:cubicBezTo>
                <a:cubicBezTo>
                  <a:pt x="3412067" y="1520661"/>
                  <a:pt x="3141133" y="2148888"/>
                  <a:pt x="3566160" y="2479088"/>
                </a:cubicBezTo>
                <a:cubicBezTo>
                  <a:pt x="3991187" y="2809288"/>
                  <a:pt x="4986867" y="3112395"/>
                  <a:pt x="5638800" y="3088688"/>
                </a:cubicBezTo>
                <a:cubicBezTo>
                  <a:pt x="6290733" y="3064981"/>
                  <a:pt x="7052733" y="2633181"/>
                  <a:pt x="7477760" y="2336848"/>
                </a:cubicBezTo>
                <a:cubicBezTo>
                  <a:pt x="7902787" y="2040515"/>
                  <a:pt x="7865533" y="1598555"/>
                  <a:pt x="8188960" y="1310688"/>
                </a:cubicBezTo>
                <a:cubicBezTo>
                  <a:pt x="8512387" y="1022821"/>
                  <a:pt x="9010227" y="680768"/>
                  <a:pt x="9418320" y="609648"/>
                </a:cubicBezTo>
                <a:cubicBezTo>
                  <a:pt x="9826413" y="538528"/>
                  <a:pt x="10331027" y="753581"/>
                  <a:pt x="10637520" y="883968"/>
                </a:cubicBezTo>
                <a:cubicBezTo>
                  <a:pt x="10944013" y="1014355"/>
                  <a:pt x="11152293" y="1268355"/>
                  <a:pt x="11257280" y="1391968"/>
                </a:cubicBezTo>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98" name="Suorakulmio 97">
            <a:extLst>
              <a:ext uri="{FF2B5EF4-FFF2-40B4-BE49-F238E27FC236}">
                <a16:creationId xmlns:a16="http://schemas.microsoft.com/office/drawing/2014/main" id="{DBA666C9-BFD7-2F47-90BB-42F2309F7428}"/>
              </a:ext>
            </a:extLst>
          </p:cNvPr>
          <p:cNvSpPr/>
          <p:nvPr/>
        </p:nvSpPr>
        <p:spPr>
          <a:xfrm>
            <a:off x="10716426" y="137338"/>
            <a:ext cx="1255232" cy="6446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1200" cap="none" spc="0" normalizeH="0" baseline="0" noProof="0">
              <a:ln>
                <a:noFill/>
              </a:ln>
              <a:solidFill>
                <a:prstClr val="white"/>
              </a:solidFill>
              <a:effectLst/>
              <a:uLnTx/>
              <a:uFillTx/>
              <a:latin typeface="Century Gothic"/>
              <a:ea typeface="+mn-ea"/>
              <a:cs typeface="+mn-cs"/>
            </a:endParaRPr>
          </a:p>
        </p:txBody>
      </p:sp>
      <p:graphicFrame>
        <p:nvGraphicFramePr>
          <p:cNvPr id="24" name="Table 28">
            <a:extLst>
              <a:ext uri="{FF2B5EF4-FFF2-40B4-BE49-F238E27FC236}">
                <a16:creationId xmlns:a16="http://schemas.microsoft.com/office/drawing/2014/main" id="{E853342C-4DCD-8099-69A0-C2E61B7EDBE6}"/>
              </a:ext>
            </a:extLst>
          </p:cNvPr>
          <p:cNvGraphicFramePr>
            <a:graphicFrameLocks noGrp="1"/>
          </p:cNvGraphicFramePr>
          <p:nvPr>
            <p:extLst>
              <p:ext uri="{D42A27DB-BD31-4B8C-83A1-F6EECF244321}">
                <p14:modId xmlns:p14="http://schemas.microsoft.com/office/powerpoint/2010/main" val="4216068935"/>
              </p:ext>
            </p:extLst>
          </p:nvPr>
        </p:nvGraphicFramePr>
        <p:xfrm>
          <a:off x="220342" y="872521"/>
          <a:ext cx="11257280" cy="415399"/>
        </p:xfrm>
        <a:graphic>
          <a:graphicData uri="http://schemas.openxmlformats.org/drawingml/2006/table">
            <a:tbl>
              <a:tblPr firstRow="1" bandRow="1">
                <a:tableStyleId>{5C22544A-7EE6-4342-B048-85BDC9FD1C3A}</a:tableStyleId>
              </a:tblPr>
              <a:tblGrid>
                <a:gridCol w="3215585">
                  <a:extLst>
                    <a:ext uri="{9D8B030D-6E8A-4147-A177-3AD203B41FA5}">
                      <a16:colId xmlns:a16="http://schemas.microsoft.com/office/drawing/2014/main" val="1957467628"/>
                    </a:ext>
                  </a:extLst>
                </a:gridCol>
                <a:gridCol w="4488873">
                  <a:extLst>
                    <a:ext uri="{9D8B030D-6E8A-4147-A177-3AD203B41FA5}">
                      <a16:colId xmlns:a16="http://schemas.microsoft.com/office/drawing/2014/main" val="1821988655"/>
                    </a:ext>
                  </a:extLst>
                </a:gridCol>
                <a:gridCol w="3552822">
                  <a:extLst>
                    <a:ext uri="{9D8B030D-6E8A-4147-A177-3AD203B41FA5}">
                      <a16:colId xmlns:a16="http://schemas.microsoft.com/office/drawing/2014/main" val="73991226"/>
                    </a:ext>
                  </a:extLst>
                </a:gridCol>
              </a:tblGrid>
              <a:tr h="415399">
                <a:tc>
                  <a:txBody>
                    <a:bodyPr/>
                    <a:lstStyle/>
                    <a:p>
                      <a:pPr algn="ctr"/>
                      <a:r>
                        <a:rPr lang="fi-FI" dirty="0">
                          <a:latin typeface="Arial" panose="020B0604020202020204" pitchFamily="34" charset="0"/>
                          <a:cs typeface="Arial" panose="020B0604020202020204" pitchFamily="34" charset="0"/>
                        </a:rPr>
                        <a:t>PTH</a:t>
                      </a:r>
                    </a:p>
                  </a:txBody>
                  <a:tcPr/>
                </a:tc>
                <a:tc>
                  <a:txBody>
                    <a:bodyPr/>
                    <a:lstStyle/>
                    <a:p>
                      <a:pPr algn="ctr"/>
                      <a:r>
                        <a:rPr lang="fi-FI" dirty="0">
                          <a:latin typeface="Arial" panose="020B0604020202020204" pitchFamily="34" charset="0"/>
                          <a:cs typeface="Arial" panose="020B0604020202020204" pitchFamily="34" charset="0"/>
                        </a:rPr>
                        <a:t>ESH</a:t>
                      </a:r>
                    </a:p>
                  </a:txBody>
                  <a:tcPr>
                    <a:solidFill>
                      <a:schemeClr val="accent2"/>
                    </a:solidFill>
                  </a:tcPr>
                </a:tc>
                <a:tc>
                  <a:txBody>
                    <a:bodyPr/>
                    <a:lstStyle/>
                    <a:p>
                      <a:pPr algn="ctr"/>
                      <a:r>
                        <a:rPr lang="fi-FI" dirty="0"/>
                        <a:t>PTH</a:t>
                      </a:r>
                    </a:p>
                  </a:txBody>
                  <a:tcPr>
                    <a:solidFill>
                      <a:schemeClr val="accent1"/>
                    </a:solidFill>
                  </a:tcPr>
                </a:tc>
                <a:extLst>
                  <a:ext uri="{0D108BD9-81ED-4DB2-BD59-A6C34878D82A}">
                    <a16:rowId xmlns:a16="http://schemas.microsoft.com/office/drawing/2014/main" val="2439262480"/>
                  </a:ext>
                </a:extLst>
              </a:tr>
            </a:tbl>
          </a:graphicData>
        </a:graphic>
      </p:graphicFrame>
      <p:sp>
        <p:nvSpPr>
          <p:cNvPr id="36" name="Tekstiruutu 35">
            <a:extLst>
              <a:ext uri="{FF2B5EF4-FFF2-40B4-BE49-F238E27FC236}">
                <a16:creationId xmlns:a16="http://schemas.microsoft.com/office/drawing/2014/main" id="{18DD79B9-0F53-1F6A-F9C1-3FD219FC6213}"/>
              </a:ext>
            </a:extLst>
          </p:cNvPr>
          <p:cNvSpPr txBox="1"/>
          <p:nvPr/>
        </p:nvSpPr>
        <p:spPr>
          <a:xfrm>
            <a:off x="390117" y="2385524"/>
            <a:ext cx="3205431" cy="1785104"/>
          </a:xfrm>
          <a:prstGeom prst="rect">
            <a:avLst/>
          </a:prstGeom>
          <a:noFill/>
        </p:spPr>
        <p:txBody>
          <a:bodyPr wrap="square" rtlCol="0">
            <a:spAutoFit/>
          </a:bodyPr>
          <a:lstStyle/>
          <a:p>
            <a:pPr algn="ctr"/>
            <a:r>
              <a:rPr lang="fi-FI" sz="1100" b="1" dirty="0">
                <a:solidFill>
                  <a:schemeClr val="bg1"/>
                </a:solidFill>
                <a:latin typeface="Arial" panose="020B0604020202020204" pitchFamily="34" charset="0"/>
                <a:cs typeface="Arial" panose="020B0604020202020204" pitchFamily="34" charset="0"/>
              </a:rPr>
              <a:t>Kiputilanteen arviointi ja hoidon aloitus</a:t>
            </a:r>
          </a:p>
          <a:p>
            <a:endParaRPr lang="fi-FI" sz="1100" b="1" dirty="0">
              <a:solidFill>
                <a:schemeClr val="accent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Ennaltaehkäisy: akuutin kivun tehokas hoito, kivun pitkittymisen riskitekijöiden tunnistaminen</a:t>
            </a:r>
          </a:p>
          <a:p>
            <a:pPr marL="17145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Pitkittyneen kiputilanteen arviointi</a:t>
            </a:r>
          </a:p>
          <a:p>
            <a:pPr marL="17145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Perustason hoitosuunnitelma ja seuranta</a:t>
            </a:r>
          </a:p>
          <a:p>
            <a:pPr marL="17145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Omahoidon ja elintapamuutosten tukeminen</a:t>
            </a:r>
          </a:p>
          <a:p>
            <a:pPr marL="17145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Kuntoutus ja liitännäissairauksien hoito</a:t>
            </a:r>
          </a:p>
          <a:p>
            <a:pPr marL="171450" lvl="0" indent="-171450">
              <a:buFont typeface="Arial" panose="020B0604020202020204" pitchFamily="34" charset="0"/>
              <a:buChar char="•"/>
            </a:pPr>
            <a:endParaRPr lang="fi-FI" sz="1100" dirty="0">
              <a:latin typeface="Arial" panose="020B0604020202020204" pitchFamily="34" charset="0"/>
              <a:cs typeface="Arial" panose="020B0604020202020204" pitchFamily="34" charset="0"/>
            </a:endParaRPr>
          </a:p>
        </p:txBody>
      </p:sp>
      <p:sp>
        <p:nvSpPr>
          <p:cNvPr id="92" name="Nuoli oikealle 38">
            <a:extLst>
              <a:ext uri="{FF2B5EF4-FFF2-40B4-BE49-F238E27FC236}">
                <a16:creationId xmlns:a16="http://schemas.microsoft.com/office/drawing/2014/main" id="{59C16821-5F1F-CC4F-EDB6-5694EDF2F0B5}"/>
              </a:ext>
            </a:extLst>
          </p:cNvPr>
          <p:cNvSpPr/>
          <p:nvPr/>
        </p:nvSpPr>
        <p:spPr>
          <a:xfrm>
            <a:off x="283351" y="5532245"/>
            <a:ext cx="11381657" cy="1136232"/>
          </a:xfrm>
          <a:prstGeom prst="rightArrow">
            <a:avLst/>
          </a:prstGeom>
          <a:noFill/>
          <a:ln w="19050">
            <a:solidFill>
              <a:srgbClr val="9A2AA6"/>
            </a:solidFill>
          </a:ln>
        </p:spPr>
        <p:style>
          <a:lnRef idx="3">
            <a:schemeClr val="lt1"/>
          </a:lnRef>
          <a:fillRef idx="1">
            <a:schemeClr val="accent1"/>
          </a:fillRef>
          <a:effectRef idx="1">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fi-FI" sz="900" b="0" i="0" u="none" strike="noStrike" kern="1200" cap="none" spc="0" normalizeH="0" baseline="0" noProof="0" dirty="0">
              <a:ln>
                <a:noFill/>
              </a:ln>
              <a:solidFill>
                <a:srgbClr val="9A2AA6"/>
              </a:solidFill>
              <a:effectLst/>
              <a:uLnTx/>
              <a:uFillTx/>
              <a:latin typeface="+mj-lt"/>
              <a:cs typeface="Arial" panose="020B0604020202020204" pitchFamily="34" charset="0"/>
            </a:endParaRPr>
          </a:p>
          <a:p>
            <a:pPr marR="0" lvl="0" algn="ctr" defTabSz="914400" rtl="0" eaLnBrk="1" fontAlgn="auto" latinLnBrk="0" hangingPunct="1">
              <a:lnSpc>
                <a:spcPct val="150000"/>
              </a:lnSpc>
              <a:spcBef>
                <a:spcPts val="0"/>
              </a:spcBef>
              <a:spcAft>
                <a:spcPts val="0"/>
              </a:spcAft>
              <a:buClrTx/>
              <a:buSzTx/>
              <a:tabLst/>
              <a:defRPr/>
            </a:pPr>
            <a:r>
              <a:rPr kumimoji="0" lang="fi-FI" sz="1000" b="1" i="0" u="none" strike="noStrike" kern="1200" cap="none" spc="0" normalizeH="0" baseline="0" noProof="0" dirty="0">
                <a:ln>
                  <a:noFill/>
                </a:ln>
                <a:solidFill>
                  <a:srgbClr val="9A2AA6"/>
                </a:solidFill>
                <a:effectLst/>
                <a:uLnTx/>
                <a:uFillTx/>
                <a:latin typeface="Arial" panose="020B0604020202020204" pitchFamily="34" charset="0"/>
                <a:cs typeface="Arial" panose="020B0604020202020204" pitchFamily="34" charset="0"/>
              </a:rPr>
              <a:t>AMMATTILAISET – TerveyskyläPRO-oppaat ja tietosisällöt hoidon suunnittelun, toteutuksen ja seurannan tukena, Kivunhallintatalo potilasohjauksessa</a:t>
            </a:r>
          </a:p>
          <a:p>
            <a:pPr marR="0" lvl="0" algn="ctr" defTabSz="914400" rtl="0" eaLnBrk="1" fontAlgn="auto" latinLnBrk="0" hangingPunct="1">
              <a:lnSpc>
                <a:spcPct val="150000"/>
              </a:lnSpc>
              <a:spcBef>
                <a:spcPts val="0"/>
              </a:spcBef>
              <a:spcAft>
                <a:spcPts val="0"/>
              </a:spcAft>
              <a:buClrTx/>
              <a:buSzTx/>
              <a:tabLst/>
              <a:defRPr/>
            </a:pPr>
            <a:r>
              <a:rPr kumimoji="0" lang="fi-FI" sz="1000" b="1" i="0" u="none" strike="noStrike" kern="1200" cap="none" spc="0" normalizeH="0" baseline="0" noProof="0" dirty="0">
                <a:ln>
                  <a:noFill/>
                </a:ln>
                <a:solidFill>
                  <a:srgbClr val="9A2AA6"/>
                </a:solidFill>
                <a:effectLst/>
                <a:uLnTx/>
                <a:uFillTx/>
                <a:latin typeface="Arial" panose="020B0604020202020204" pitchFamily="34" charset="0"/>
                <a:cs typeface="Arial" panose="020B0604020202020204" pitchFamily="34" charset="0"/>
              </a:rPr>
              <a:t>POTILAS JA LÄHEISET – Tietoa kivusta ja sen hoidosta sekä työkaluja omahoitoon ja kuntoutumiseen </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fi-FI" sz="900" b="0" i="0" u="none" strike="noStrike" kern="1200" cap="none" spc="0" normalizeH="0" baseline="0" noProof="0" dirty="0">
              <a:ln>
                <a:noFill/>
              </a:ln>
              <a:solidFill>
                <a:prstClr val="white"/>
              </a:solidFill>
              <a:effectLst/>
              <a:uLnTx/>
              <a:uFillTx/>
              <a:latin typeface="+mj-lt"/>
              <a:ea typeface="+mn-ea"/>
              <a:cs typeface="+mn-cs"/>
            </a:endParaRPr>
          </a:p>
        </p:txBody>
      </p:sp>
      <p:pic>
        <p:nvPicPr>
          <p:cNvPr id="105" name="Kuva 104">
            <a:extLst>
              <a:ext uri="{FF2B5EF4-FFF2-40B4-BE49-F238E27FC236}">
                <a16:creationId xmlns:a16="http://schemas.microsoft.com/office/drawing/2014/main" id="{1E7F270A-DDED-9491-0628-9AD861350C69}"/>
              </a:ext>
            </a:extLst>
          </p:cNvPr>
          <p:cNvPicPr>
            <a:picLocks noChangeAspect="1"/>
          </p:cNvPicPr>
          <p:nvPr/>
        </p:nvPicPr>
        <p:blipFill>
          <a:blip r:embed="rId3"/>
          <a:stretch>
            <a:fillRect/>
          </a:stretch>
        </p:blipFill>
        <p:spPr>
          <a:xfrm>
            <a:off x="1436508" y="5291313"/>
            <a:ext cx="1194389" cy="370316"/>
          </a:xfrm>
          <a:prstGeom prst="rect">
            <a:avLst/>
          </a:prstGeom>
        </p:spPr>
      </p:pic>
      <p:pic>
        <p:nvPicPr>
          <p:cNvPr id="108" name="Kuva 107">
            <a:extLst>
              <a:ext uri="{FF2B5EF4-FFF2-40B4-BE49-F238E27FC236}">
                <a16:creationId xmlns:a16="http://schemas.microsoft.com/office/drawing/2014/main" id="{168BE8EC-0C51-6D77-8C46-1EF58D4C492B}"/>
              </a:ext>
            </a:extLst>
          </p:cNvPr>
          <p:cNvPicPr>
            <a:picLocks noChangeAspect="1"/>
          </p:cNvPicPr>
          <p:nvPr/>
        </p:nvPicPr>
        <p:blipFill>
          <a:blip r:embed="rId4"/>
          <a:stretch>
            <a:fillRect/>
          </a:stretch>
        </p:blipFill>
        <p:spPr>
          <a:xfrm>
            <a:off x="258216" y="5032308"/>
            <a:ext cx="1104538" cy="693154"/>
          </a:xfrm>
          <a:prstGeom prst="rect">
            <a:avLst/>
          </a:prstGeom>
        </p:spPr>
      </p:pic>
      <p:pic>
        <p:nvPicPr>
          <p:cNvPr id="112" name="Kuva 111">
            <a:extLst>
              <a:ext uri="{FF2B5EF4-FFF2-40B4-BE49-F238E27FC236}">
                <a16:creationId xmlns:a16="http://schemas.microsoft.com/office/drawing/2014/main" id="{8B988974-B1C4-A3F4-15E9-98F26D20F296}"/>
              </a:ext>
            </a:extLst>
          </p:cNvPr>
          <p:cNvPicPr>
            <a:picLocks noChangeAspect="1"/>
          </p:cNvPicPr>
          <p:nvPr/>
        </p:nvPicPr>
        <p:blipFill>
          <a:blip r:embed="rId5"/>
          <a:stretch>
            <a:fillRect/>
          </a:stretch>
        </p:blipFill>
        <p:spPr>
          <a:xfrm>
            <a:off x="1011389" y="4525372"/>
            <a:ext cx="1522045" cy="411197"/>
          </a:xfrm>
          <a:prstGeom prst="rect">
            <a:avLst/>
          </a:prstGeom>
        </p:spPr>
      </p:pic>
      <p:pic>
        <p:nvPicPr>
          <p:cNvPr id="124" name="Kuva 123">
            <a:extLst>
              <a:ext uri="{FF2B5EF4-FFF2-40B4-BE49-F238E27FC236}">
                <a16:creationId xmlns:a16="http://schemas.microsoft.com/office/drawing/2014/main" id="{472E9E74-0327-8E6F-6C05-6E38C3CC58D2}"/>
              </a:ext>
            </a:extLst>
          </p:cNvPr>
          <p:cNvPicPr>
            <a:picLocks noChangeAspect="1"/>
          </p:cNvPicPr>
          <p:nvPr/>
        </p:nvPicPr>
        <p:blipFill>
          <a:blip r:embed="rId6"/>
          <a:stretch>
            <a:fillRect/>
          </a:stretch>
        </p:blipFill>
        <p:spPr>
          <a:xfrm>
            <a:off x="2770208" y="5428721"/>
            <a:ext cx="1194389" cy="290348"/>
          </a:xfrm>
          <a:prstGeom prst="rect">
            <a:avLst/>
          </a:prstGeom>
        </p:spPr>
      </p:pic>
      <p:pic>
        <p:nvPicPr>
          <p:cNvPr id="126" name="Kuva 125">
            <a:extLst>
              <a:ext uri="{FF2B5EF4-FFF2-40B4-BE49-F238E27FC236}">
                <a16:creationId xmlns:a16="http://schemas.microsoft.com/office/drawing/2014/main" id="{8AFDD6F9-21A6-640B-F995-875F75CE49B3}"/>
              </a:ext>
            </a:extLst>
          </p:cNvPr>
          <p:cNvPicPr>
            <a:picLocks noChangeAspect="1"/>
          </p:cNvPicPr>
          <p:nvPr/>
        </p:nvPicPr>
        <p:blipFill>
          <a:blip r:embed="rId7"/>
          <a:stretch>
            <a:fillRect/>
          </a:stretch>
        </p:blipFill>
        <p:spPr>
          <a:xfrm>
            <a:off x="2770208" y="5038472"/>
            <a:ext cx="1194390" cy="318999"/>
          </a:xfrm>
          <a:prstGeom prst="rect">
            <a:avLst/>
          </a:prstGeom>
        </p:spPr>
      </p:pic>
      <p:sp>
        <p:nvSpPr>
          <p:cNvPr id="133" name="Nuoli: Oikea 132">
            <a:extLst>
              <a:ext uri="{FF2B5EF4-FFF2-40B4-BE49-F238E27FC236}">
                <a16:creationId xmlns:a16="http://schemas.microsoft.com/office/drawing/2014/main" id="{7593E8C0-D5DF-727D-AFB0-5BACDB4BFA02}"/>
              </a:ext>
            </a:extLst>
          </p:cNvPr>
          <p:cNvSpPr/>
          <p:nvPr/>
        </p:nvSpPr>
        <p:spPr>
          <a:xfrm>
            <a:off x="330054" y="1410759"/>
            <a:ext cx="11050223" cy="19649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Tekstiruutu 8">
            <a:extLst>
              <a:ext uri="{FF2B5EF4-FFF2-40B4-BE49-F238E27FC236}">
                <a16:creationId xmlns:a16="http://schemas.microsoft.com/office/drawing/2014/main" id="{B9EC3064-7613-A07D-0AEA-AF926FAA9A1F}"/>
              </a:ext>
            </a:extLst>
          </p:cNvPr>
          <p:cNvSpPr txBox="1"/>
          <p:nvPr/>
        </p:nvSpPr>
        <p:spPr>
          <a:xfrm>
            <a:off x="8298817" y="2334019"/>
            <a:ext cx="3081460" cy="1631216"/>
          </a:xfrm>
          <a:prstGeom prst="rect">
            <a:avLst/>
          </a:prstGeom>
          <a:noFill/>
        </p:spPr>
        <p:txBody>
          <a:bodyPr wrap="square">
            <a:spAutoFit/>
          </a:bodyPr>
          <a:lstStyle/>
          <a:p>
            <a:pPr algn="ctr"/>
            <a:r>
              <a:rPr lang="fi-FI" sz="1100" b="1" dirty="0">
                <a:solidFill>
                  <a:schemeClr val="bg1"/>
                </a:solidFill>
                <a:latin typeface="Arial" panose="020B0604020202020204" pitchFamily="34" charset="0"/>
                <a:cs typeface="Arial" panose="020B0604020202020204" pitchFamily="34" charset="0"/>
              </a:rPr>
              <a:t>Jatkohoito ja seuranta</a:t>
            </a:r>
          </a:p>
          <a:p>
            <a:endParaRPr lang="fi-FI" sz="1100" b="1" dirty="0">
              <a:solidFill>
                <a:schemeClr val="bg1"/>
              </a:solidFill>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Lääkkeettömien hoitojen käytön tukeminen</a:t>
            </a:r>
          </a:p>
          <a:p>
            <a:pPr marL="171450" lvl="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Suunnitelman mukainen lääkehoito</a:t>
            </a:r>
          </a:p>
          <a:p>
            <a:pPr marL="171450" lvl="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Omahoidon, elintapamuutosten ja hyvinvoinnin tukeminen</a:t>
            </a:r>
          </a:p>
          <a:p>
            <a:pPr marL="17145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Liitännäissairauksien hoitaminen</a:t>
            </a:r>
            <a:endParaRPr lang="fi-FI" dirty="0"/>
          </a:p>
          <a:p>
            <a:pPr marL="171450" lvl="0" indent="-171450">
              <a:buFont typeface="Arial" panose="020B0604020202020204" pitchFamily="34" charset="0"/>
              <a:buChar char="•"/>
            </a:pPr>
            <a:r>
              <a:rPr lang="fi-FI" sz="1100" dirty="0">
                <a:solidFill>
                  <a:schemeClr val="bg1"/>
                </a:solidFill>
                <a:latin typeface="Arial" panose="020B0604020202020204" pitchFamily="34" charset="0"/>
                <a:cs typeface="Arial" panose="020B0604020202020204" pitchFamily="34" charset="0"/>
              </a:rPr>
              <a:t>Kuntoutuksen järjestäminen</a:t>
            </a:r>
          </a:p>
          <a:p>
            <a:endParaRPr lang="fi-FI" sz="1200" b="1" dirty="0">
              <a:solidFill>
                <a:schemeClr val="bg1"/>
              </a:solidFill>
            </a:endParaRPr>
          </a:p>
        </p:txBody>
      </p:sp>
      <p:sp>
        <p:nvSpPr>
          <p:cNvPr id="14" name="Nuoli: Oikea 13">
            <a:extLst>
              <a:ext uri="{FF2B5EF4-FFF2-40B4-BE49-F238E27FC236}">
                <a16:creationId xmlns:a16="http://schemas.microsoft.com/office/drawing/2014/main" id="{9037DBD4-E79B-5EA9-0C33-A8B48D0FCFEE}"/>
              </a:ext>
            </a:extLst>
          </p:cNvPr>
          <p:cNvSpPr/>
          <p:nvPr/>
        </p:nvSpPr>
        <p:spPr>
          <a:xfrm rot="403596">
            <a:off x="3742679" y="3749486"/>
            <a:ext cx="730488" cy="24643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Nuoli: Oikea 14">
            <a:extLst>
              <a:ext uri="{FF2B5EF4-FFF2-40B4-BE49-F238E27FC236}">
                <a16:creationId xmlns:a16="http://schemas.microsoft.com/office/drawing/2014/main" id="{B24236B7-296B-2D36-9C28-D61B65992AA0}"/>
              </a:ext>
            </a:extLst>
          </p:cNvPr>
          <p:cNvSpPr/>
          <p:nvPr/>
        </p:nvSpPr>
        <p:spPr>
          <a:xfrm rot="21115057">
            <a:off x="6916505" y="3808520"/>
            <a:ext cx="741663" cy="239596"/>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7" name="Kuva 16">
            <a:extLst>
              <a:ext uri="{FF2B5EF4-FFF2-40B4-BE49-F238E27FC236}">
                <a16:creationId xmlns:a16="http://schemas.microsoft.com/office/drawing/2014/main" id="{A84087FE-7B9E-C716-48C1-625524A418D3}"/>
              </a:ext>
            </a:extLst>
          </p:cNvPr>
          <p:cNvPicPr>
            <a:picLocks noChangeAspect="1"/>
          </p:cNvPicPr>
          <p:nvPr/>
        </p:nvPicPr>
        <p:blipFill>
          <a:blip r:embed="rId5"/>
          <a:stretch>
            <a:fillRect/>
          </a:stretch>
        </p:blipFill>
        <p:spPr>
          <a:xfrm>
            <a:off x="8810007" y="4433961"/>
            <a:ext cx="1587269" cy="428818"/>
          </a:xfrm>
          <a:prstGeom prst="rect">
            <a:avLst/>
          </a:prstGeom>
        </p:spPr>
      </p:pic>
      <p:pic>
        <p:nvPicPr>
          <p:cNvPr id="18" name="Kuva 17">
            <a:extLst>
              <a:ext uri="{FF2B5EF4-FFF2-40B4-BE49-F238E27FC236}">
                <a16:creationId xmlns:a16="http://schemas.microsoft.com/office/drawing/2014/main" id="{F01ADCFE-B3D9-9B11-651A-8AFE09B75CB5}"/>
              </a:ext>
            </a:extLst>
          </p:cNvPr>
          <p:cNvPicPr>
            <a:picLocks noChangeAspect="1"/>
          </p:cNvPicPr>
          <p:nvPr/>
        </p:nvPicPr>
        <p:blipFill>
          <a:blip r:embed="rId3"/>
          <a:stretch>
            <a:fillRect/>
          </a:stretch>
        </p:blipFill>
        <p:spPr>
          <a:xfrm>
            <a:off x="5101115" y="5317489"/>
            <a:ext cx="1194389" cy="345199"/>
          </a:xfrm>
          <a:prstGeom prst="rect">
            <a:avLst/>
          </a:prstGeom>
        </p:spPr>
      </p:pic>
      <p:sp>
        <p:nvSpPr>
          <p:cNvPr id="26" name="TextBox 72">
            <a:extLst>
              <a:ext uri="{FF2B5EF4-FFF2-40B4-BE49-F238E27FC236}">
                <a16:creationId xmlns:a16="http://schemas.microsoft.com/office/drawing/2014/main" id="{536619E2-48E9-DB08-225A-6103CB2131E9}"/>
              </a:ext>
            </a:extLst>
          </p:cNvPr>
          <p:cNvSpPr txBox="1"/>
          <p:nvPr/>
        </p:nvSpPr>
        <p:spPr>
          <a:xfrm>
            <a:off x="10983545" y="82497"/>
            <a:ext cx="1282844" cy="461665"/>
          </a:xfrm>
          <a:prstGeom prst="rect">
            <a:avLst/>
          </a:prstGeom>
          <a:noFill/>
        </p:spPr>
        <p:txBody>
          <a:bodyPr wrap="square" lIns="91440" tIns="45720" rIns="91440" bIns="45720" rtlCol="0" anchor="t">
            <a:spAutoFit/>
          </a:bodyPr>
          <a:lstStyle/>
          <a:p>
            <a:pPr marR="0" lvl="0" algn="l" defTabSz="914400" rtl="0" eaLnBrk="1" fontAlgn="auto" latinLnBrk="0" hangingPunct="1">
              <a:lnSpc>
                <a:spcPct val="100000"/>
              </a:lnSpc>
              <a:spcBef>
                <a:spcPts val="0"/>
              </a:spcBef>
              <a:spcAft>
                <a:spcPts val="0"/>
              </a:spcAft>
              <a:buClrTx/>
              <a:buSzTx/>
              <a:tabLst/>
              <a:defRPr/>
            </a:pPr>
            <a:r>
              <a:rPr lang="fi-FI" sz="800" b="1" dirty="0">
                <a:solidFill>
                  <a:schemeClr val="accent1">
                    <a:lumMod val="75000"/>
                  </a:schemeClr>
                </a:solidFill>
                <a:latin typeface="Arial" panose="020B0604020202020204" pitchFamily="34" charset="0"/>
                <a:cs typeface="Arial" panose="020B0604020202020204" pitchFamily="34" charset="0"/>
              </a:rPr>
              <a:t>Perusterveydenhuolto</a:t>
            </a:r>
          </a:p>
          <a:p>
            <a:pPr marR="0" lvl="0" algn="l" defTabSz="914400" rtl="0" eaLnBrk="1" fontAlgn="auto" latinLnBrk="0" hangingPunct="1">
              <a:lnSpc>
                <a:spcPct val="100000"/>
              </a:lnSpc>
              <a:spcBef>
                <a:spcPts val="0"/>
              </a:spcBef>
              <a:spcAft>
                <a:spcPts val="0"/>
              </a:spcAft>
              <a:buClrTx/>
              <a:buSzTx/>
              <a:tabLst/>
              <a:defRPr/>
            </a:pPr>
            <a:r>
              <a:rPr kumimoji="0" lang="fi-FI" sz="8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Erikoissairaanhoito</a:t>
            </a:r>
          </a:p>
          <a:p>
            <a:pPr marR="0" lvl="0" algn="l" defTabSz="914400" rtl="0" eaLnBrk="1" fontAlgn="auto" latinLnBrk="0" hangingPunct="1">
              <a:lnSpc>
                <a:spcPct val="100000"/>
              </a:lnSpc>
              <a:spcBef>
                <a:spcPts val="0"/>
              </a:spcBef>
              <a:spcAft>
                <a:spcPts val="0"/>
              </a:spcAft>
              <a:buClrTx/>
              <a:buSzTx/>
              <a:tabLst/>
              <a:defRPr/>
            </a:pPr>
            <a:r>
              <a:rPr kumimoji="0" lang="fi-FI" sz="800" b="1" i="0" u="none" strike="noStrike" kern="1200" cap="none" spc="0" normalizeH="0" baseline="0" noProof="0" dirty="0">
                <a:ln>
                  <a:noFill/>
                </a:ln>
                <a:solidFill>
                  <a:schemeClr val="accent5"/>
                </a:solidFill>
                <a:effectLst/>
                <a:uLnTx/>
                <a:uFillTx/>
                <a:latin typeface="Arial" panose="020B0604020202020204" pitchFamily="34" charset="0"/>
                <a:cs typeface="Arial" panose="020B0604020202020204" pitchFamily="34" charset="0"/>
              </a:rPr>
              <a:t>Digi</a:t>
            </a:r>
            <a:r>
              <a:rPr lang="fi-FI" sz="800" b="1" dirty="0">
                <a:solidFill>
                  <a:schemeClr val="accent5"/>
                </a:solidFill>
                <a:latin typeface="Arial" panose="020B0604020202020204" pitchFamily="34" charset="0"/>
                <a:cs typeface="Arial" panose="020B0604020202020204" pitchFamily="34" charset="0"/>
              </a:rPr>
              <a:t>palvelut</a:t>
            </a:r>
            <a:endParaRPr kumimoji="0" lang="fi-FI"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7" name="Ellipsi 26">
            <a:extLst>
              <a:ext uri="{FF2B5EF4-FFF2-40B4-BE49-F238E27FC236}">
                <a16:creationId xmlns:a16="http://schemas.microsoft.com/office/drawing/2014/main" id="{D76CA2B6-85BB-9DC2-DF72-5A8A66C3134A}"/>
              </a:ext>
            </a:extLst>
          </p:cNvPr>
          <p:cNvSpPr/>
          <p:nvPr/>
        </p:nvSpPr>
        <p:spPr>
          <a:xfrm>
            <a:off x="4599446" y="3289320"/>
            <a:ext cx="2143545" cy="144125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9" name="Ellipsi 28">
            <a:extLst>
              <a:ext uri="{FF2B5EF4-FFF2-40B4-BE49-F238E27FC236}">
                <a16:creationId xmlns:a16="http://schemas.microsoft.com/office/drawing/2014/main" id="{C796A02D-A58F-2F69-4952-29E6B605EA02}"/>
              </a:ext>
            </a:extLst>
          </p:cNvPr>
          <p:cNvSpPr/>
          <p:nvPr/>
        </p:nvSpPr>
        <p:spPr>
          <a:xfrm>
            <a:off x="4599446" y="1775480"/>
            <a:ext cx="2075759" cy="137938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1" name="Nuoli: Oikea 30">
            <a:extLst>
              <a:ext uri="{FF2B5EF4-FFF2-40B4-BE49-F238E27FC236}">
                <a16:creationId xmlns:a16="http://schemas.microsoft.com/office/drawing/2014/main" id="{3DD7CEA6-01CE-556A-C971-A848EB0D969D}"/>
              </a:ext>
            </a:extLst>
          </p:cNvPr>
          <p:cNvSpPr/>
          <p:nvPr/>
        </p:nvSpPr>
        <p:spPr>
          <a:xfrm rot="21039266">
            <a:off x="3760172" y="2551927"/>
            <a:ext cx="716905" cy="24643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3" name="Nuoli: Oikea 32">
            <a:extLst>
              <a:ext uri="{FF2B5EF4-FFF2-40B4-BE49-F238E27FC236}">
                <a16:creationId xmlns:a16="http://schemas.microsoft.com/office/drawing/2014/main" id="{6E67165B-88F0-C20B-098E-F9C5C0034DED}"/>
              </a:ext>
            </a:extLst>
          </p:cNvPr>
          <p:cNvSpPr/>
          <p:nvPr/>
        </p:nvSpPr>
        <p:spPr>
          <a:xfrm rot="753170">
            <a:off x="6838209" y="2467823"/>
            <a:ext cx="800786" cy="239596"/>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4" name="Tekstiruutu 33">
            <a:extLst>
              <a:ext uri="{FF2B5EF4-FFF2-40B4-BE49-F238E27FC236}">
                <a16:creationId xmlns:a16="http://schemas.microsoft.com/office/drawing/2014/main" id="{39E1C484-F289-CBD8-9130-4E2E50809405}"/>
              </a:ext>
            </a:extLst>
          </p:cNvPr>
          <p:cNvSpPr txBox="1"/>
          <p:nvPr/>
        </p:nvSpPr>
        <p:spPr>
          <a:xfrm>
            <a:off x="4650889" y="1990519"/>
            <a:ext cx="1920394" cy="892552"/>
          </a:xfrm>
          <a:prstGeom prst="rect">
            <a:avLst/>
          </a:prstGeom>
          <a:noFill/>
        </p:spPr>
        <p:txBody>
          <a:bodyPr wrap="square" rtlCol="0">
            <a:spAutoFit/>
          </a:bodyPr>
          <a:lstStyle/>
          <a:p>
            <a:pPr algn="ctr"/>
            <a:r>
              <a:rPr lang="fi-FI" sz="1100" b="1" dirty="0">
                <a:solidFill>
                  <a:schemeClr val="bg1"/>
                </a:solidFill>
                <a:latin typeface="Arial" panose="020B0604020202020204" pitchFamily="34" charset="0"/>
                <a:cs typeface="Arial" panose="020B0604020202020204" pitchFamily="34" charset="0"/>
              </a:rPr>
              <a:t>ESH/Konsultaatio</a:t>
            </a:r>
          </a:p>
          <a:p>
            <a:endParaRPr lang="fi-FI" sz="1100" b="1"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i-FI" sz="1000" dirty="0">
                <a:solidFill>
                  <a:schemeClr val="bg1"/>
                </a:solidFill>
                <a:latin typeface="Arial" panose="020B0604020202020204" pitchFamily="34" charset="0"/>
                <a:cs typeface="Arial" panose="020B0604020202020204" pitchFamily="34" charset="0"/>
              </a:rPr>
              <a:t>Hoitovastuu pysyy </a:t>
            </a:r>
            <a:r>
              <a:rPr lang="fi-FI" sz="1000" dirty="0" err="1">
                <a:solidFill>
                  <a:schemeClr val="bg1"/>
                </a:solidFill>
                <a:latin typeface="Arial" panose="020B0604020202020204" pitchFamily="34" charset="0"/>
                <a:cs typeface="Arial" panose="020B0604020202020204" pitchFamily="34" charset="0"/>
              </a:rPr>
              <a:t>pth:ssa</a:t>
            </a:r>
            <a:endParaRPr lang="fi-FI" sz="1000"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i-FI" sz="1000" dirty="0">
                <a:solidFill>
                  <a:schemeClr val="bg1"/>
                </a:solidFill>
                <a:latin typeface="Arial" panose="020B0604020202020204" pitchFamily="34" charset="0"/>
                <a:cs typeface="Arial" panose="020B0604020202020204" pitchFamily="34" charset="0"/>
              </a:rPr>
              <a:t>Hoito-ohjeet </a:t>
            </a:r>
            <a:r>
              <a:rPr lang="fi-FI" sz="1000" dirty="0" err="1">
                <a:solidFill>
                  <a:schemeClr val="bg1"/>
                </a:solidFill>
                <a:latin typeface="Arial" panose="020B0604020202020204" pitchFamily="34" charset="0"/>
                <a:cs typeface="Arial" panose="020B0604020202020204" pitchFamily="34" charset="0"/>
              </a:rPr>
              <a:t>pth:lle</a:t>
            </a:r>
            <a:endParaRPr lang="fi-FI" sz="1000" dirty="0">
              <a:solidFill>
                <a:schemeClr val="bg1"/>
              </a:solidFill>
              <a:latin typeface="Arial" panose="020B0604020202020204" pitchFamily="34" charset="0"/>
              <a:cs typeface="Arial" panose="020B0604020202020204" pitchFamily="34" charset="0"/>
            </a:endParaRPr>
          </a:p>
          <a:p>
            <a:endParaRPr lang="fi-FI" sz="1000" dirty="0">
              <a:solidFill>
                <a:schemeClr val="bg1"/>
              </a:solidFill>
            </a:endParaRPr>
          </a:p>
        </p:txBody>
      </p:sp>
      <p:sp>
        <p:nvSpPr>
          <p:cNvPr id="35" name="Tekstiruutu 34">
            <a:extLst>
              <a:ext uri="{FF2B5EF4-FFF2-40B4-BE49-F238E27FC236}">
                <a16:creationId xmlns:a16="http://schemas.microsoft.com/office/drawing/2014/main" id="{90B5950D-4ABC-150A-3D86-A4F49BDA6BF6}"/>
              </a:ext>
            </a:extLst>
          </p:cNvPr>
          <p:cNvSpPr txBox="1"/>
          <p:nvPr/>
        </p:nvSpPr>
        <p:spPr>
          <a:xfrm>
            <a:off x="4676963" y="3391750"/>
            <a:ext cx="2042695" cy="1338828"/>
          </a:xfrm>
          <a:prstGeom prst="rect">
            <a:avLst/>
          </a:prstGeom>
          <a:noFill/>
        </p:spPr>
        <p:txBody>
          <a:bodyPr wrap="square" rtlCol="0">
            <a:spAutoFit/>
          </a:bodyPr>
          <a:lstStyle/>
          <a:p>
            <a:pPr algn="ctr"/>
            <a:r>
              <a:rPr lang="fi-FI" sz="1100" b="1" dirty="0">
                <a:solidFill>
                  <a:schemeClr val="bg1"/>
                </a:solidFill>
                <a:latin typeface="Arial" panose="020B0604020202020204" pitchFamily="34" charset="0"/>
                <a:cs typeface="Arial" panose="020B0604020202020204" pitchFamily="34" charset="0"/>
              </a:rPr>
              <a:t>ESH/Lähete</a:t>
            </a:r>
          </a:p>
          <a:p>
            <a:endParaRPr lang="fi-FI" sz="1000"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i-FI" sz="1000" dirty="0">
                <a:solidFill>
                  <a:schemeClr val="bg1"/>
                </a:solidFill>
                <a:latin typeface="Arial" panose="020B0604020202020204" pitchFamily="34" charset="0"/>
                <a:cs typeface="Arial" panose="020B0604020202020204" pitchFamily="34" charset="0"/>
              </a:rPr>
              <a:t>Hoitovastuu siirtyy </a:t>
            </a:r>
            <a:r>
              <a:rPr lang="fi-FI" sz="1000" dirty="0" err="1">
                <a:solidFill>
                  <a:schemeClr val="bg1"/>
                </a:solidFill>
                <a:latin typeface="Arial" panose="020B0604020202020204" pitchFamily="34" charset="0"/>
                <a:cs typeface="Arial" panose="020B0604020202020204" pitchFamily="34" charset="0"/>
              </a:rPr>
              <a:t>esh:lle</a:t>
            </a:r>
            <a:endParaRPr lang="fi-FI" sz="1000" dirty="0">
              <a:solidFill>
                <a:schemeClr val="bg1"/>
              </a:solidFill>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fi-FI" sz="1000" dirty="0">
                <a:solidFill>
                  <a:schemeClr val="bg1"/>
                </a:solidFill>
                <a:latin typeface="Arial" panose="020B0604020202020204" pitchFamily="34" charset="0"/>
                <a:cs typeface="Arial" panose="020B0604020202020204" pitchFamily="34" charset="0"/>
              </a:rPr>
              <a:t>Moniammatillisen tiimin arvio ja hoitosuunnitelma</a:t>
            </a:r>
          </a:p>
          <a:p>
            <a:pPr marL="171450" lvl="0" indent="-171450">
              <a:buFont typeface="Arial" panose="020B0604020202020204" pitchFamily="34" charset="0"/>
              <a:buChar char="•"/>
            </a:pPr>
            <a:r>
              <a:rPr lang="fi-FI" sz="1000" dirty="0">
                <a:solidFill>
                  <a:schemeClr val="bg1"/>
                </a:solidFill>
                <a:latin typeface="Arial" panose="020B0604020202020204" pitchFamily="34" charset="0"/>
                <a:cs typeface="Arial" panose="020B0604020202020204" pitchFamily="34" charset="0"/>
              </a:rPr>
              <a:t>Erityistekniikat</a:t>
            </a:r>
          </a:p>
          <a:p>
            <a:pPr marL="171450" lvl="0" indent="-171450">
              <a:buFont typeface="Arial" panose="020B0604020202020204" pitchFamily="34" charset="0"/>
              <a:buChar char="•"/>
            </a:pPr>
            <a:r>
              <a:rPr lang="fi-FI" sz="1000" dirty="0">
                <a:solidFill>
                  <a:schemeClr val="bg1"/>
                </a:solidFill>
                <a:latin typeface="Arial" panose="020B0604020202020204" pitchFamily="34" charset="0"/>
                <a:cs typeface="Arial" panose="020B0604020202020204" pitchFamily="34" charset="0"/>
              </a:rPr>
              <a:t>Jatkohoitosuunnitelma</a:t>
            </a:r>
          </a:p>
          <a:p>
            <a:pPr marL="171450" indent="-171450">
              <a:buFont typeface="Arial" panose="020B0604020202020204" pitchFamily="34" charset="0"/>
              <a:buChar char="•"/>
            </a:pPr>
            <a:endParaRPr lang="fi-FI" sz="1000" dirty="0">
              <a:solidFill>
                <a:schemeClr val="bg1"/>
              </a:solidFill>
            </a:endParaRPr>
          </a:p>
        </p:txBody>
      </p:sp>
      <p:pic>
        <p:nvPicPr>
          <p:cNvPr id="2" name="Kuva 1">
            <a:extLst>
              <a:ext uri="{FF2B5EF4-FFF2-40B4-BE49-F238E27FC236}">
                <a16:creationId xmlns:a16="http://schemas.microsoft.com/office/drawing/2014/main" id="{528BE937-4882-7D12-3FD3-C69E858E577B}"/>
              </a:ext>
            </a:extLst>
          </p:cNvPr>
          <p:cNvPicPr>
            <a:picLocks noChangeAspect="1"/>
          </p:cNvPicPr>
          <p:nvPr/>
        </p:nvPicPr>
        <p:blipFill>
          <a:blip r:embed="rId3"/>
          <a:stretch>
            <a:fillRect/>
          </a:stretch>
        </p:blipFill>
        <p:spPr>
          <a:xfrm>
            <a:off x="8261745" y="5290732"/>
            <a:ext cx="1194389" cy="370316"/>
          </a:xfrm>
          <a:prstGeom prst="rect">
            <a:avLst/>
          </a:prstGeom>
        </p:spPr>
      </p:pic>
      <p:pic>
        <p:nvPicPr>
          <p:cNvPr id="4" name="Kuva 3">
            <a:extLst>
              <a:ext uri="{FF2B5EF4-FFF2-40B4-BE49-F238E27FC236}">
                <a16:creationId xmlns:a16="http://schemas.microsoft.com/office/drawing/2014/main" id="{2347FE5A-C650-EFEE-AFC4-B2BA6BFDF3C7}"/>
              </a:ext>
            </a:extLst>
          </p:cNvPr>
          <p:cNvPicPr>
            <a:picLocks noChangeAspect="1"/>
          </p:cNvPicPr>
          <p:nvPr/>
        </p:nvPicPr>
        <p:blipFill>
          <a:blip r:embed="rId7"/>
          <a:stretch>
            <a:fillRect/>
          </a:stretch>
        </p:blipFill>
        <p:spPr>
          <a:xfrm>
            <a:off x="9603642" y="5032308"/>
            <a:ext cx="1194390" cy="318999"/>
          </a:xfrm>
          <a:prstGeom prst="rect">
            <a:avLst/>
          </a:prstGeom>
        </p:spPr>
      </p:pic>
      <p:pic>
        <p:nvPicPr>
          <p:cNvPr id="6" name="Kuva 5">
            <a:extLst>
              <a:ext uri="{FF2B5EF4-FFF2-40B4-BE49-F238E27FC236}">
                <a16:creationId xmlns:a16="http://schemas.microsoft.com/office/drawing/2014/main" id="{D990D207-A0A7-DC51-CD22-DFA731C8464F}"/>
              </a:ext>
            </a:extLst>
          </p:cNvPr>
          <p:cNvPicPr>
            <a:picLocks noChangeAspect="1"/>
          </p:cNvPicPr>
          <p:nvPr/>
        </p:nvPicPr>
        <p:blipFill>
          <a:blip r:embed="rId6"/>
          <a:stretch>
            <a:fillRect/>
          </a:stretch>
        </p:blipFill>
        <p:spPr>
          <a:xfrm>
            <a:off x="9603643" y="5419618"/>
            <a:ext cx="1194389" cy="290348"/>
          </a:xfrm>
          <a:prstGeom prst="rect">
            <a:avLst/>
          </a:prstGeom>
        </p:spPr>
      </p:pic>
    </p:spTree>
    <p:extLst>
      <p:ext uri="{BB962C8B-B14F-4D97-AF65-F5344CB8AC3E}">
        <p14:creationId xmlns:p14="http://schemas.microsoft.com/office/powerpoint/2010/main" val="90674824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theme/theme1.xml><?xml version="1.0" encoding="utf-8"?>
<a:theme xmlns:a="http://schemas.openxmlformats.org/drawingml/2006/main" name="HUS">
  <a:themeElements>
    <a:clrScheme name="HUS PPT">
      <a:dk1>
        <a:sysClr val="windowText" lastClr="000000"/>
      </a:dk1>
      <a:lt1>
        <a:sysClr val="window" lastClr="FFFFFF"/>
      </a:lt1>
      <a:dk2>
        <a:srgbClr val="F7A823"/>
      </a:dk2>
      <a:lt2>
        <a:srgbClr val="E83363"/>
      </a:lt2>
      <a:accent1>
        <a:srgbClr val="00ADB1"/>
      </a:accent1>
      <a:accent2>
        <a:srgbClr val="004B87"/>
      </a:accent2>
      <a:accent3>
        <a:srgbClr val="0ABBEF"/>
      </a:accent3>
      <a:accent4>
        <a:srgbClr val="E56DA6"/>
      </a:accent4>
      <a:accent5>
        <a:srgbClr val="96368B"/>
      </a:accent5>
      <a:accent6>
        <a:srgbClr val="BBD034"/>
      </a:accent6>
      <a:hlink>
        <a:srgbClr val="00ADB1"/>
      </a:hlink>
      <a:folHlink>
        <a:srgbClr val="00ADB1"/>
      </a:folHlink>
    </a:clrScheme>
    <a:fontScheme name="HUS PP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HUS_malli.potx" id="{D5F588F3-8963-4666-8DD7-E119B6480C0D}" vid="{89B52E11-A70C-42D9-AA36-B9E0191D1984}"/>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932E74258047D848B6AD96E31B38FA93" ma:contentTypeVersion="4" ma:contentTypeDescription="Luo uusi asiakirja." ma:contentTypeScope="" ma:versionID="9a1c775d0bf1f360b9aeca21a60e7a4b">
  <xsd:schema xmlns:xsd="http://www.w3.org/2001/XMLSchema" xmlns:xs="http://www.w3.org/2001/XMLSchema" xmlns:p="http://schemas.microsoft.com/office/2006/metadata/properties" xmlns:ns2="88e94588-dd00-49a1-b184-27f0d8b60d00" targetNamespace="http://schemas.microsoft.com/office/2006/metadata/properties" ma:root="true" ma:fieldsID="f486caef8e9ccf5bc872816c8c744d58" ns2:_="">
    <xsd:import namespace="88e94588-dd00-49a1-b184-27f0d8b60d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e94588-dd00-49a1-b184-27f0d8b60d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9060E0-22A9-443B-98C9-06476D0A6F77}">
  <ds:schemaRefs>
    <ds:schemaRef ds:uri="http://schemas.microsoft.com/sharepoint/v3/contenttype/forms"/>
  </ds:schemaRefs>
</ds:datastoreItem>
</file>

<file path=customXml/itemProps2.xml><?xml version="1.0" encoding="utf-8"?>
<ds:datastoreItem xmlns:ds="http://schemas.openxmlformats.org/officeDocument/2006/customXml" ds:itemID="{366A80CA-0774-4366-8394-B13F0F09B5CD}">
  <ds:schemaRefs>
    <ds:schemaRef ds:uri="http://schemas.microsoft.com/office/2006/metadata/properties"/>
    <ds:schemaRef ds:uri="http://schemas.microsoft.com/office/2006/documentManagement/types"/>
    <ds:schemaRef ds:uri="a9b6c926-7e53-4f98-b3e9-21a6ed3c5b11"/>
    <ds:schemaRef ds:uri="http://purl.org/dc/elements/1.1/"/>
    <ds:schemaRef ds:uri="http://schemas.microsoft.com/office/infopath/2007/PartnerControls"/>
    <ds:schemaRef ds:uri="http://schemas.openxmlformats.org/package/2006/metadata/core-properties"/>
    <ds:schemaRef ds:uri="http://purl.org/dc/terms/"/>
    <ds:schemaRef ds:uri="d9a882fa-ec1a-4dd0-9cf8-94ce05de3116"/>
    <ds:schemaRef ds:uri="http://www.w3.org/XML/1998/namespace"/>
    <ds:schemaRef ds:uri="http://purl.org/dc/dcmitype/"/>
  </ds:schemaRefs>
</ds:datastoreItem>
</file>

<file path=customXml/itemProps3.xml><?xml version="1.0" encoding="utf-8"?>
<ds:datastoreItem xmlns:ds="http://schemas.openxmlformats.org/officeDocument/2006/customXml" ds:itemID="{6E1A1189-5173-4E13-AFCE-8C51C9FB5E98}"/>
</file>

<file path=docMetadata/LabelInfo.xml><?xml version="1.0" encoding="utf-8"?>
<clbl:labelList xmlns:clbl="http://schemas.microsoft.com/office/2020/mipLabelMetadata">
  <clbl:label id="{e307563d-5fcd-4e12-a554-9927f388b1cf}" enabled="0" method="" siteId="{e307563d-5fcd-4e12-a554-9927f388b1cf}" removed="1"/>
</clbl:labelList>
</file>

<file path=docProps/app.xml><?xml version="1.0" encoding="utf-8"?>
<Properties xmlns="http://schemas.openxmlformats.org/officeDocument/2006/extended-properties" xmlns:vt="http://schemas.openxmlformats.org/officeDocument/2006/docPropsVTypes">
  <TotalTime>1395</TotalTime>
  <Words>305</Words>
  <Application>Microsoft Office PowerPoint</Application>
  <PresentationFormat>Laajakuva</PresentationFormat>
  <Paragraphs>46</Paragraphs>
  <Slides>1</Slides>
  <Notes>1</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vt:i4>
      </vt:variant>
    </vt:vector>
  </HeadingPairs>
  <TitlesOfParts>
    <vt:vector size="6" baseType="lpstr">
      <vt:lpstr>Arial</vt:lpstr>
      <vt:lpstr>Calibri</vt:lpstr>
      <vt:lpstr>Century Gothic</vt:lpstr>
      <vt:lpstr>Georgia</vt:lpstr>
      <vt:lpstr>HUS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Mallit helminauhakuvauksiin</dc:title>
  <dc:creator>Kotila Jaana</dc:creator>
  <cp:lastModifiedBy>Hamunen Katri</cp:lastModifiedBy>
  <cp:revision>19</cp:revision>
  <cp:lastPrinted>2024-11-07T07:07:15Z</cp:lastPrinted>
  <dcterms:created xsi:type="dcterms:W3CDTF">2022-09-21T06:55:18Z</dcterms:created>
  <dcterms:modified xsi:type="dcterms:W3CDTF">2024-11-07T07:33:08Z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0x010100932E74258047D848B6AD96E31B38FA93</vt:lpwstr>
  </property>
  <property fmtid="{D5CDD505-2E9C-101B-9397-08002B2CF9AE}" pid="3" name="MediaServiceImageTags">
    <vt:lpwstr/>
  </property>
</Properties>
</file>